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57" r:id="rId4"/>
    <p:sldId id="258" r:id="rId5"/>
    <p:sldId id="259" r:id="rId6"/>
    <p:sldId id="260" r:id="rId7"/>
    <p:sldId id="275" r:id="rId8"/>
    <p:sldId id="274" r:id="rId9"/>
    <p:sldId id="279" r:id="rId10"/>
    <p:sldId id="281" r:id="rId11"/>
    <p:sldId id="280" r:id="rId12"/>
    <p:sldId id="282" r:id="rId13"/>
    <p:sldId id="264" r:id="rId14"/>
    <p:sldId id="271" r:id="rId15"/>
    <p:sldId id="293" r:id="rId16"/>
    <p:sldId id="294" r:id="rId17"/>
    <p:sldId id="291" r:id="rId18"/>
    <p:sldId id="268" r:id="rId19"/>
    <p:sldId id="265" r:id="rId20"/>
    <p:sldId id="290" r:id="rId21"/>
    <p:sldId id="286" r:id="rId22"/>
    <p:sldId id="287" r:id="rId23"/>
    <p:sldId id="266" r:id="rId24"/>
    <p:sldId id="299" r:id="rId25"/>
    <p:sldId id="270" r:id="rId26"/>
    <p:sldId id="300" r:id="rId27"/>
    <p:sldId id="283" r:id="rId28"/>
    <p:sldId id="288" r:id="rId29"/>
    <p:sldId id="289" r:id="rId30"/>
    <p:sldId id="284" r:id="rId31"/>
    <p:sldId id="272" r:id="rId32"/>
    <p:sldId id="262" r:id="rId33"/>
    <p:sldId id="298" r:id="rId34"/>
    <p:sldId id="301" r:id="rId35"/>
    <p:sldId id="277" r:id="rId36"/>
    <p:sldId id="278" r:id="rId37"/>
    <p:sldId id="276" r:id="rId38"/>
    <p:sldId id="267" r:id="rId39"/>
    <p:sldId id="285" r:id="rId40"/>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909C8C2-B233-4A4F-9C4B-AA1EAAE46B41}" v="955" dt="2022-04-25T03:08:25.8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7" autoAdjust="0"/>
    <p:restoredTop sz="94660"/>
  </p:normalViewPr>
  <p:slideViewPr>
    <p:cSldViewPr snapToGrid="0">
      <p:cViewPr varScale="1">
        <p:scale>
          <a:sx n="75" d="100"/>
          <a:sy n="75" d="100"/>
        </p:scale>
        <p:origin x="288"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64a45951fa12f3ee" providerId="LiveId" clId="{7909C8C2-B233-4A4F-9C4B-AA1EAAE46B41}"/>
    <pc:docChg chg="undo custSel addSld delSld modSld sldOrd">
      <pc:chgData name=" " userId="64a45951fa12f3ee" providerId="LiveId" clId="{7909C8C2-B233-4A4F-9C4B-AA1EAAE46B41}" dt="2022-04-25T03:10:40.604" v="3802" actId="20577"/>
      <pc:docMkLst>
        <pc:docMk/>
      </pc:docMkLst>
      <pc:sldChg chg="modSp mod">
        <pc:chgData name=" " userId="64a45951fa12f3ee" providerId="LiveId" clId="{7909C8C2-B233-4A4F-9C4B-AA1EAAE46B41}" dt="2022-04-25T02:43:32.965" v="2829" actId="20577"/>
        <pc:sldMkLst>
          <pc:docMk/>
          <pc:sldMk cId="3856144342" sldId="256"/>
        </pc:sldMkLst>
        <pc:spChg chg="mod">
          <ac:chgData name=" " userId="64a45951fa12f3ee" providerId="LiveId" clId="{7909C8C2-B233-4A4F-9C4B-AA1EAAE46B41}" dt="2022-04-25T02:43:32.965" v="2829" actId="20577"/>
          <ac:spMkLst>
            <pc:docMk/>
            <pc:sldMk cId="3856144342" sldId="256"/>
            <ac:spMk id="2" creationId="{00000000-0000-0000-0000-000000000000}"/>
          </ac:spMkLst>
        </pc:spChg>
      </pc:sldChg>
      <pc:sldChg chg="del">
        <pc:chgData name=" " userId="64a45951fa12f3ee" providerId="LiveId" clId="{7909C8C2-B233-4A4F-9C4B-AA1EAAE46B41}" dt="2022-04-25T02:43:20.477" v="2815" actId="2696"/>
        <pc:sldMkLst>
          <pc:docMk/>
          <pc:sldMk cId="2002998464" sldId="261"/>
        </pc:sldMkLst>
      </pc:sldChg>
      <pc:sldChg chg="modSp mod">
        <pc:chgData name=" " userId="64a45951fa12f3ee" providerId="LiveId" clId="{7909C8C2-B233-4A4F-9C4B-AA1EAAE46B41}" dt="2022-04-25T01:21:13.004" v="404" actId="27636"/>
        <pc:sldMkLst>
          <pc:docMk/>
          <pc:sldMk cId="87588004" sldId="262"/>
        </pc:sldMkLst>
        <pc:spChg chg="mod">
          <ac:chgData name=" " userId="64a45951fa12f3ee" providerId="LiveId" clId="{7909C8C2-B233-4A4F-9C4B-AA1EAAE46B41}" dt="2022-04-25T01:21:13.004" v="404" actId="27636"/>
          <ac:spMkLst>
            <pc:docMk/>
            <pc:sldMk cId="87588004" sldId="262"/>
            <ac:spMk id="3" creationId="{4A7D47DC-BE8F-45DF-A195-EC85D7B339D8}"/>
          </ac:spMkLst>
        </pc:spChg>
      </pc:sldChg>
      <pc:sldChg chg="del ord">
        <pc:chgData name=" " userId="64a45951fa12f3ee" providerId="LiveId" clId="{7909C8C2-B233-4A4F-9C4B-AA1EAAE46B41}" dt="2022-04-25T02:43:22.618" v="2816" actId="2696"/>
        <pc:sldMkLst>
          <pc:docMk/>
          <pc:sldMk cId="2556073974" sldId="263"/>
        </pc:sldMkLst>
      </pc:sldChg>
      <pc:sldChg chg="addSp modSp mod">
        <pc:chgData name=" " userId="64a45951fa12f3ee" providerId="LiveId" clId="{7909C8C2-B233-4A4F-9C4B-AA1EAAE46B41}" dt="2022-04-25T02:50:49.427" v="3114" actId="27636"/>
        <pc:sldMkLst>
          <pc:docMk/>
          <pc:sldMk cId="2961704433" sldId="265"/>
        </pc:sldMkLst>
        <pc:spChg chg="mod">
          <ac:chgData name=" " userId="64a45951fa12f3ee" providerId="LiveId" clId="{7909C8C2-B233-4A4F-9C4B-AA1EAAE46B41}" dt="2022-04-25T02:50:49.427" v="3114" actId="27636"/>
          <ac:spMkLst>
            <pc:docMk/>
            <pc:sldMk cId="2961704433" sldId="265"/>
            <ac:spMk id="50" creationId="{F491A41F-E679-CA9B-0AB6-97955E76F7FF}"/>
          </ac:spMkLst>
        </pc:spChg>
        <pc:picChg chg="mod">
          <ac:chgData name=" " userId="64a45951fa12f3ee" providerId="LiveId" clId="{7909C8C2-B233-4A4F-9C4B-AA1EAAE46B41}" dt="2022-04-25T01:17:41.803" v="380" actId="14100"/>
          <ac:picMkLst>
            <pc:docMk/>
            <pc:sldMk cId="2961704433" sldId="265"/>
            <ac:picMk id="3" creationId="{C426C3EB-409E-4CFA-9D3B-EE9468423415}"/>
          </ac:picMkLst>
        </pc:picChg>
        <pc:picChg chg="add mod">
          <ac:chgData name=" " userId="64a45951fa12f3ee" providerId="LiveId" clId="{7909C8C2-B233-4A4F-9C4B-AA1EAAE46B41}" dt="2022-04-25T01:17:50.494" v="384" actId="1076"/>
          <ac:picMkLst>
            <pc:docMk/>
            <pc:sldMk cId="2961704433" sldId="265"/>
            <ac:picMk id="4" creationId="{5B596E10-3E5B-46EB-BA4E-E88050DD35F6}"/>
          </ac:picMkLst>
        </pc:picChg>
        <pc:picChg chg="mod">
          <ac:chgData name=" " userId="64a45951fa12f3ee" providerId="LiveId" clId="{7909C8C2-B233-4A4F-9C4B-AA1EAAE46B41}" dt="2022-04-25T01:17:57.676" v="387" actId="1076"/>
          <ac:picMkLst>
            <pc:docMk/>
            <pc:sldMk cId="2961704433" sldId="265"/>
            <ac:picMk id="12" creationId="{1469C928-0169-43DB-9EBC-ABD6DA847CF2}"/>
          </ac:picMkLst>
        </pc:picChg>
      </pc:sldChg>
      <pc:sldChg chg="delSp modSp mod">
        <pc:chgData name=" " userId="64a45951fa12f3ee" providerId="LiveId" clId="{7909C8C2-B233-4A4F-9C4B-AA1EAAE46B41}" dt="2022-04-25T02:50:27.205" v="3111" actId="1076"/>
        <pc:sldMkLst>
          <pc:docMk/>
          <pc:sldMk cId="328198471" sldId="268"/>
        </pc:sldMkLst>
        <pc:spChg chg="mod">
          <ac:chgData name=" " userId="64a45951fa12f3ee" providerId="LiveId" clId="{7909C8C2-B233-4A4F-9C4B-AA1EAAE46B41}" dt="2022-04-25T02:50:23.799" v="3110" actId="20577"/>
          <ac:spMkLst>
            <pc:docMk/>
            <pc:sldMk cId="328198471" sldId="268"/>
            <ac:spMk id="3" creationId="{228C6040-8EBA-4C29-B150-934DE555236C}"/>
          </ac:spMkLst>
        </pc:spChg>
        <pc:spChg chg="del">
          <ac:chgData name=" " userId="64a45951fa12f3ee" providerId="LiveId" clId="{7909C8C2-B233-4A4F-9C4B-AA1EAAE46B41}" dt="2022-04-25T02:50:09.929" v="3050" actId="478"/>
          <ac:spMkLst>
            <pc:docMk/>
            <pc:sldMk cId="328198471" sldId="268"/>
            <ac:spMk id="5" creationId="{8C3EDE9B-F2D9-4612-82DD-481AD8731917}"/>
          </ac:spMkLst>
        </pc:spChg>
        <pc:picChg chg="mod">
          <ac:chgData name=" " userId="64a45951fa12f3ee" providerId="LiveId" clId="{7909C8C2-B233-4A4F-9C4B-AA1EAAE46B41}" dt="2022-04-25T02:50:04.857" v="3049" actId="1076"/>
          <ac:picMkLst>
            <pc:docMk/>
            <pc:sldMk cId="328198471" sldId="268"/>
            <ac:picMk id="4" creationId="{D977A6D5-0273-4338-8634-6465AFAFE8F5}"/>
          </ac:picMkLst>
        </pc:picChg>
        <pc:picChg chg="mod">
          <ac:chgData name=" " userId="64a45951fa12f3ee" providerId="LiveId" clId="{7909C8C2-B233-4A4F-9C4B-AA1EAAE46B41}" dt="2022-04-25T02:50:27.205" v="3111" actId="1076"/>
          <ac:picMkLst>
            <pc:docMk/>
            <pc:sldMk cId="328198471" sldId="268"/>
            <ac:picMk id="7" creationId="{DF73131D-5E4E-4701-9FE8-51ABE2640087}"/>
          </ac:picMkLst>
        </pc:picChg>
      </pc:sldChg>
      <pc:sldChg chg="del">
        <pc:chgData name=" " userId="64a45951fa12f3ee" providerId="LiveId" clId="{7909C8C2-B233-4A4F-9C4B-AA1EAAE46B41}" dt="2022-04-25T01:06:51.959" v="332" actId="2696"/>
        <pc:sldMkLst>
          <pc:docMk/>
          <pc:sldMk cId="1221761626" sldId="269"/>
        </pc:sldMkLst>
      </pc:sldChg>
      <pc:sldChg chg="addSp delSp modSp mod">
        <pc:chgData name=" " userId="64a45951fa12f3ee" providerId="LiveId" clId="{7909C8C2-B233-4A4F-9C4B-AA1EAAE46B41}" dt="2022-04-25T02:45:53.542" v="2968" actId="20577"/>
        <pc:sldMkLst>
          <pc:docMk/>
          <pc:sldMk cId="2366427215" sldId="270"/>
        </pc:sldMkLst>
        <pc:spChg chg="mod">
          <ac:chgData name=" " userId="64a45951fa12f3ee" providerId="LiveId" clId="{7909C8C2-B233-4A4F-9C4B-AA1EAAE46B41}" dt="2022-04-25T01:45:07.458" v="643" actId="1076"/>
          <ac:spMkLst>
            <pc:docMk/>
            <pc:sldMk cId="2366427215" sldId="270"/>
            <ac:spMk id="2" creationId="{033D1891-6663-448E-B6B4-B208AEBA3C74}"/>
          </ac:spMkLst>
        </pc:spChg>
        <pc:graphicFrameChg chg="add mod">
          <ac:chgData name=" " userId="64a45951fa12f3ee" providerId="LiveId" clId="{7909C8C2-B233-4A4F-9C4B-AA1EAAE46B41}" dt="2022-04-25T02:45:53.542" v="2968" actId="20577"/>
          <ac:graphicFrameMkLst>
            <pc:docMk/>
            <pc:sldMk cId="2366427215" sldId="270"/>
            <ac:graphicFrameMk id="8" creationId="{88A16B0E-320E-492A-982A-D7CF4C9569D0}"/>
          </ac:graphicFrameMkLst>
        </pc:graphicFrameChg>
        <pc:picChg chg="add del">
          <ac:chgData name=" " userId="64a45951fa12f3ee" providerId="LiveId" clId="{7909C8C2-B233-4A4F-9C4B-AA1EAAE46B41}" dt="2022-04-25T01:35:46.618" v="567"/>
          <ac:picMkLst>
            <pc:docMk/>
            <pc:sldMk cId="2366427215" sldId="270"/>
            <ac:picMk id="4" creationId="{94428E17-CC37-4DBA-9117-148E4BB71B06}"/>
          </ac:picMkLst>
        </pc:picChg>
        <pc:picChg chg="add mod">
          <ac:chgData name=" " userId="64a45951fa12f3ee" providerId="LiveId" clId="{7909C8C2-B233-4A4F-9C4B-AA1EAAE46B41}" dt="2022-04-25T02:12:15.637" v="2276" actId="1076"/>
          <ac:picMkLst>
            <pc:docMk/>
            <pc:sldMk cId="2366427215" sldId="270"/>
            <ac:picMk id="6" creationId="{489CC665-77A9-41C6-9EC0-6813BCAEAAB0}"/>
          </ac:picMkLst>
        </pc:picChg>
        <pc:picChg chg="mod">
          <ac:chgData name=" " userId="64a45951fa12f3ee" providerId="LiveId" clId="{7909C8C2-B233-4A4F-9C4B-AA1EAAE46B41}" dt="2022-04-25T02:12:13.769" v="2275" actId="1076"/>
          <ac:picMkLst>
            <pc:docMk/>
            <pc:sldMk cId="2366427215" sldId="270"/>
            <ac:picMk id="7" creationId="{404B2315-58C7-45AE-BA4D-67CB4AB05145}"/>
          </ac:picMkLst>
        </pc:picChg>
        <pc:picChg chg="mod">
          <ac:chgData name=" " userId="64a45951fa12f3ee" providerId="LiveId" clId="{7909C8C2-B233-4A4F-9C4B-AA1EAAE46B41}" dt="2022-04-25T02:12:19.004" v="2278" actId="1076"/>
          <ac:picMkLst>
            <pc:docMk/>
            <pc:sldMk cId="2366427215" sldId="270"/>
            <ac:picMk id="9" creationId="{B32E2A23-A879-466F-9261-0058735F5096}"/>
          </ac:picMkLst>
        </pc:picChg>
      </pc:sldChg>
      <pc:sldChg chg="modSp mod">
        <pc:chgData name=" " userId="64a45951fa12f3ee" providerId="LiveId" clId="{7909C8C2-B233-4A4F-9C4B-AA1EAAE46B41}" dt="2022-04-25T02:46:51.733" v="2981" actId="20577"/>
        <pc:sldMkLst>
          <pc:docMk/>
          <pc:sldMk cId="3435748557" sldId="271"/>
        </pc:sldMkLst>
        <pc:spChg chg="mod">
          <ac:chgData name=" " userId="64a45951fa12f3ee" providerId="LiveId" clId="{7909C8C2-B233-4A4F-9C4B-AA1EAAE46B41}" dt="2022-04-25T02:46:51.733" v="2981" actId="20577"/>
          <ac:spMkLst>
            <pc:docMk/>
            <pc:sldMk cId="3435748557" sldId="271"/>
            <ac:spMk id="3" creationId="{6CBFC356-A79E-4801-B523-DFC5B9DDEA7F}"/>
          </ac:spMkLst>
        </pc:spChg>
      </pc:sldChg>
      <pc:sldChg chg="modSp mod">
        <pc:chgData name=" " userId="64a45951fa12f3ee" providerId="LiveId" clId="{7909C8C2-B233-4A4F-9C4B-AA1EAAE46B41}" dt="2022-04-25T02:44:02.666" v="2867" actId="20577"/>
        <pc:sldMkLst>
          <pc:docMk/>
          <pc:sldMk cId="3008917425" sldId="273"/>
        </pc:sldMkLst>
        <pc:spChg chg="mod">
          <ac:chgData name=" " userId="64a45951fa12f3ee" providerId="LiveId" clId="{7909C8C2-B233-4A4F-9C4B-AA1EAAE46B41}" dt="2022-04-25T02:44:02.666" v="2867" actId="20577"/>
          <ac:spMkLst>
            <pc:docMk/>
            <pc:sldMk cId="3008917425" sldId="273"/>
            <ac:spMk id="5" creationId="{0496C44A-D5D5-4BF0-AD09-18BDD9CC0AC7}"/>
          </ac:spMkLst>
        </pc:spChg>
      </pc:sldChg>
      <pc:sldChg chg="addSp modSp mod">
        <pc:chgData name=" " userId="64a45951fa12f3ee" providerId="LiveId" clId="{7909C8C2-B233-4A4F-9C4B-AA1EAAE46B41}" dt="2022-04-25T01:35:08.271" v="565" actId="1076"/>
        <pc:sldMkLst>
          <pc:docMk/>
          <pc:sldMk cId="1208296250" sldId="277"/>
        </pc:sldMkLst>
        <pc:spChg chg="mod">
          <ac:chgData name=" " userId="64a45951fa12f3ee" providerId="LiveId" clId="{7909C8C2-B233-4A4F-9C4B-AA1EAAE46B41}" dt="2022-04-25T01:28:54.406" v="555" actId="20577"/>
          <ac:spMkLst>
            <pc:docMk/>
            <pc:sldMk cId="1208296250" sldId="277"/>
            <ac:spMk id="2" creationId="{FF0D7753-CF67-4BA6-A701-399ED4528D16}"/>
          </ac:spMkLst>
        </pc:spChg>
        <pc:spChg chg="add mod">
          <ac:chgData name=" " userId="64a45951fa12f3ee" providerId="LiveId" clId="{7909C8C2-B233-4A4F-9C4B-AA1EAAE46B41}" dt="2022-04-25T01:35:02.854" v="563" actId="1076"/>
          <ac:spMkLst>
            <pc:docMk/>
            <pc:sldMk cId="1208296250" sldId="277"/>
            <ac:spMk id="5" creationId="{552ACD74-A5D4-4F7A-8454-D58F14152F46}"/>
          </ac:spMkLst>
        </pc:spChg>
        <pc:picChg chg="mod">
          <ac:chgData name=" " userId="64a45951fa12f3ee" providerId="LiveId" clId="{7909C8C2-B233-4A4F-9C4B-AA1EAAE46B41}" dt="2022-04-25T01:35:08.271" v="565" actId="1076"/>
          <ac:picMkLst>
            <pc:docMk/>
            <pc:sldMk cId="1208296250" sldId="277"/>
            <ac:picMk id="4" creationId="{B6EACF15-65D9-4088-98C3-4DC0D749D9AB}"/>
          </ac:picMkLst>
        </pc:picChg>
      </pc:sldChg>
      <pc:sldChg chg="modSp mod">
        <pc:chgData name=" " userId="64a45951fa12f3ee" providerId="LiveId" clId="{7909C8C2-B233-4A4F-9C4B-AA1EAAE46B41}" dt="2022-04-25T03:10:40.604" v="3802" actId="20577"/>
        <pc:sldMkLst>
          <pc:docMk/>
          <pc:sldMk cId="1223836564" sldId="278"/>
        </pc:sldMkLst>
        <pc:spChg chg="mod">
          <ac:chgData name=" " userId="64a45951fa12f3ee" providerId="LiveId" clId="{7909C8C2-B233-4A4F-9C4B-AA1EAAE46B41}" dt="2022-04-25T03:10:40.604" v="3802" actId="20577"/>
          <ac:spMkLst>
            <pc:docMk/>
            <pc:sldMk cId="1223836564" sldId="278"/>
            <ac:spMk id="3" creationId="{36A8340C-B6F7-4B56-A9A9-E8BCD4BDDCD3}"/>
          </ac:spMkLst>
        </pc:spChg>
      </pc:sldChg>
      <pc:sldChg chg="addSp delSp modSp mod">
        <pc:chgData name=" " userId="64a45951fa12f3ee" providerId="LiveId" clId="{7909C8C2-B233-4A4F-9C4B-AA1EAAE46B41}" dt="2022-04-25T02:52:39.130" v="3133" actId="14100"/>
        <pc:sldMkLst>
          <pc:docMk/>
          <pc:sldMk cId="1013016843" sldId="283"/>
        </pc:sldMkLst>
        <pc:spChg chg="mod">
          <ac:chgData name=" " userId="64a45951fa12f3ee" providerId="LiveId" clId="{7909C8C2-B233-4A4F-9C4B-AA1EAAE46B41}" dt="2022-04-25T02:52:19.667" v="3130" actId="27636"/>
          <ac:spMkLst>
            <pc:docMk/>
            <pc:sldMk cId="1013016843" sldId="283"/>
            <ac:spMk id="3" creationId="{FC8BF877-2A75-4B8D-8B9A-2E18DB07A0FC}"/>
          </ac:spMkLst>
        </pc:spChg>
        <pc:spChg chg="add del mod">
          <ac:chgData name=" " userId="64a45951fa12f3ee" providerId="LiveId" clId="{7909C8C2-B233-4A4F-9C4B-AA1EAAE46B41}" dt="2022-04-25T01:15:25.758" v="359" actId="21"/>
          <ac:spMkLst>
            <pc:docMk/>
            <pc:sldMk cId="1013016843" sldId="283"/>
            <ac:spMk id="7" creationId="{84EF56D1-8E98-40CF-A6F2-0B9FE5F7A780}"/>
          </ac:spMkLst>
        </pc:spChg>
        <pc:spChg chg="mod">
          <ac:chgData name=" " userId="64a45951fa12f3ee" providerId="LiveId" clId="{7909C8C2-B233-4A4F-9C4B-AA1EAAE46B41}" dt="2022-04-25T02:52:35.078" v="3132" actId="20577"/>
          <ac:spMkLst>
            <pc:docMk/>
            <pc:sldMk cId="1013016843" sldId="283"/>
            <ac:spMk id="8" creationId="{36151CB4-E62E-4551-9441-1BB39CAB00DA}"/>
          </ac:spMkLst>
        </pc:spChg>
        <pc:picChg chg="mod">
          <ac:chgData name=" " userId="64a45951fa12f3ee" providerId="LiveId" clId="{7909C8C2-B233-4A4F-9C4B-AA1EAAE46B41}" dt="2022-04-25T02:52:39.130" v="3133" actId="14100"/>
          <ac:picMkLst>
            <pc:docMk/>
            <pc:sldMk cId="1013016843" sldId="283"/>
            <ac:picMk id="5" creationId="{29402590-E51B-4926-B073-293EDC3410CF}"/>
          </ac:picMkLst>
        </pc:picChg>
        <pc:picChg chg="add del mod">
          <ac:chgData name=" " userId="64a45951fa12f3ee" providerId="LiveId" clId="{7909C8C2-B233-4A4F-9C4B-AA1EAAE46B41}" dt="2022-04-25T01:15:25.758" v="359" actId="21"/>
          <ac:picMkLst>
            <pc:docMk/>
            <pc:sldMk cId="1013016843" sldId="283"/>
            <ac:picMk id="6" creationId="{79E257E1-0447-4360-A5CB-E4CD6B0D9861}"/>
          </ac:picMkLst>
        </pc:picChg>
      </pc:sldChg>
      <pc:sldChg chg="addSp modSp mod">
        <pc:chgData name=" " userId="64a45951fa12f3ee" providerId="LiveId" clId="{7909C8C2-B233-4A4F-9C4B-AA1EAAE46B41}" dt="2022-04-25T02:07:06.712" v="2258" actId="1076"/>
        <pc:sldMkLst>
          <pc:docMk/>
          <pc:sldMk cId="506005917" sldId="284"/>
        </pc:sldMkLst>
        <pc:spChg chg="mod">
          <ac:chgData name=" " userId="64a45951fa12f3ee" providerId="LiveId" clId="{7909C8C2-B233-4A4F-9C4B-AA1EAAE46B41}" dt="2022-04-25T02:04:07.714" v="2078" actId="1076"/>
          <ac:spMkLst>
            <pc:docMk/>
            <pc:sldMk cId="506005917" sldId="284"/>
            <ac:spMk id="2" creationId="{E81DA723-AB2A-4E47-B8E7-A4AE7CAF21E5}"/>
          </ac:spMkLst>
        </pc:spChg>
        <pc:spChg chg="mod">
          <ac:chgData name=" " userId="64a45951fa12f3ee" providerId="LiveId" clId="{7909C8C2-B233-4A4F-9C4B-AA1EAAE46B41}" dt="2022-04-25T02:06:59.241" v="2255" actId="14100"/>
          <ac:spMkLst>
            <pc:docMk/>
            <pc:sldMk cId="506005917" sldId="284"/>
            <ac:spMk id="3" creationId="{B9BDC3F7-99E4-4ECB-8B51-317386B00A2F}"/>
          </ac:spMkLst>
        </pc:spChg>
        <pc:picChg chg="add mod">
          <ac:chgData name=" " userId="64a45951fa12f3ee" providerId="LiveId" clId="{7909C8C2-B233-4A4F-9C4B-AA1EAAE46B41}" dt="2022-04-25T02:07:06.712" v="2258" actId="1076"/>
          <ac:picMkLst>
            <pc:docMk/>
            <pc:sldMk cId="506005917" sldId="284"/>
            <ac:picMk id="4" creationId="{EB260669-D71B-4F45-A1A3-FF15EF7B0392}"/>
          </ac:picMkLst>
        </pc:picChg>
      </pc:sldChg>
      <pc:sldChg chg="modSp mod">
        <pc:chgData name=" " userId="64a45951fa12f3ee" providerId="LiveId" clId="{7909C8C2-B233-4A4F-9C4B-AA1EAAE46B41}" dt="2022-04-25T01:29:13.901" v="556" actId="1076"/>
        <pc:sldMkLst>
          <pc:docMk/>
          <pc:sldMk cId="1806732245" sldId="285"/>
        </pc:sldMkLst>
        <pc:picChg chg="mod">
          <ac:chgData name=" " userId="64a45951fa12f3ee" providerId="LiveId" clId="{7909C8C2-B233-4A4F-9C4B-AA1EAAE46B41}" dt="2022-04-25T01:29:13.901" v="556" actId="1076"/>
          <ac:picMkLst>
            <pc:docMk/>
            <pc:sldMk cId="1806732245" sldId="285"/>
            <ac:picMk id="5" creationId="{D031F7AE-6F56-4033-8BEA-6B2EBCF0782C}"/>
          </ac:picMkLst>
        </pc:picChg>
      </pc:sldChg>
      <pc:sldChg chg="addSp delSp modSp mod">
        <pc:chgData name=" " userId="64a45951fa12f3ee" providerId="LiveId" clId="{7909C8C2-B233-4A4F-9C4B-AA1EAAE46B41}" dt="2022-04-25T01:38:34.959" v="606" actId="1076"/>
        <pc:sldMkLst>
          <pc:docMk/>
          <pc:sldMk cId="1695467201" sldId="288"/>
        </pc:sldMkLst>
        <pc:spChg chg="mod">
          <ac:chgData name=" " userId="64a45951fa12f3ee" providerId="LiveId" clId="{7909C8C2-B233-4A4F-9C4B-AA1EAAE46B41}" dt="2022-04-25T01:11:22.450" v="335"/>
          <ac:spMkLst>
            <pc:docMk/>
            <pc:sldMk cId="1695467201" sldId="288"/>
            <ac:spMk id="3" creationId="{AC88BF85-2BDB-489A-9CBD-7AD8072BDF60}"/>
          </ac:spMkLst>
        </pc:spChg>
        <pc:picChg chg="mod">
          <ac:chgData name=" " userId="64a45951fa12f3ee" providerId="LiveId" clId="{7909C8C2-B233-4A4F-9C4B-AA1EAAE46B41}" dt="2022-04-25T01:38:34.959" v="606" actId="1076"/>
          <ac:picMkLst>
            <pc:docMk/>
            <pc:sldMk cId="1695467201" sldId="288"/>
            <ac:picMk id="4" creationId="{352D0675-3B62-474B-872C-012CA18E5FAE}"/>
          </ac:picMkLst>
        </pc:picChg>
        <pc:picChg chg="add del">
          <ac:chgData name=" " userId="64a45951fa12f3ee" providerId="LiveId" clId="{7909C8C2-B233-4A4F-9C4B-AA1EAAE46B41}" dt="2022-04-25T01:12:28.405" v="338" actId="21"/>
          <ac:picMkLst>
            <pc:docMk/>
            <pc:sldMk cId="1695467201" sldId="288"/>
            <ac:picMk id="5" creationId="{798E94A0-F05A-46C9-B5E6-7682EBF67412}"/>
          </ac:picMkLst>
        </pc:picChg>
        <pc:picChg chg="add mod">
          <ac:chgData name=" " userId="64a45951fa12f3ee" providerId="LiveId" clId="{7909C8C2-B233-4A4F-9C4B-AA1EAAE46B41}" dt="2022-04-25T01:38:28.974" v="603" actId="1076"/>
          <ac:picMkLst>
            <pc:docMk/>
            <pc:sldMk cId="1695467201" sldId="288"/>
            <ac:picMk id="6" creationId="{D5D68D99-5474-484F-8D82-935166DC724C}"/>
          </ac:picMkLst>
        </pc:picChg>
      </pc:sldChg>
      <pc:sldChg chg="modSp mod">
        <pc:chgData name=" " userId="64a45951fa12f3ee" providerId="LiveId" clId="{7909C8C2-B233-4A4F-9C4B-AA1EAAE46B41}" dt="2022-04-25T01:57:49.639" v="1263" actId="14100"/>
        <pc:sldMkLst>
          <pc:docMk/>
          <pc:sldMk cId="2869204892" sldId="289"/>
        </pc:sldMkLst>
        <pc:spChg chg="mod">
          <ac:chgData name=" " userId="64a45951fa12f3ee" providerId="LiveId" clId="{7909C8C2-B233-4A4F-9C4B-AA1EAAE46B41}" dt="2022-04-25T01:13:46.413" v="350" actId="1076"/>
          <ac:spMkLst>
            <pc:docMk/>
            <pc:sldMk cId="2869204892" sldId="289"/>
            <ac:spMk id="2" creationId="{E83E8052-0EC3-4849-942F-4D0FA4C42F98}"/>
          </ac:spMkLst>
        </pc:spChg>
        <pc:spChg chg="mod">
          <ac:chgData name=" " userId="64a45951fa12f3ee" providerId="LiveId" clId="{7909C8C2-B233-4A4F-9C4B-AA1EAAE46B41}" dt="2022-04-25T01:13:44.580" v="349" actId="1076"/>
          <ac:spMkLst>
            <pc:docMk/>
            <pc:sldMk cId="2869204892" sldId="289"/>
            <ac:spMk id="11" creationId="{88437D3F-D950-47C4-AB07-C09F3B245ACC}"/>
          </ac:spMkLst>
        </pc:spChg>
        <pc:picChg chg="mod">
          <ac:chgData name=" " userId="64a45951fa12f3ee" providerId="LiveId" clId="{7909C8C2-B233-4A4F-9C4B-AA1EAAE46B41}" dt="2022-04-25T01:57:49.639" v="1263" actId="14100"/>
          <ac:picMkLst>
            <pc:docMk/>
            <pc:sldMk cId="2869204892" sldId="289"/>
            <ac:picMk id="5" creationId="{DE6DB6AB-9FAD-4671-AA90-4364339743A7}"/>
          </ac:picMkLst>
        </pc:picChg>
        <pc:picChg chg="mod">
          <ac:chgData name=" " userId="64a45951fa12f3ee" providerId="LiveId" clId="{7909C8C2-B233-4A4F-9C4B-AA1EAAE46B41}" dt="2022-04-25T01:13:42.098" v="348" actId="1076"/>
          <ac:picMkLst>
            <pc:docMk/>
            <pc:sldMk cId="2869204892" sldId="289"/>
            <ac:picMk id="9" creationId="{492DB9F0-769A-4835-9055-0F7BC466CE23}"/>
          </ac:picMkLst>
        </pc:picChg>
      </pc:sldChg>
      <pc:sldChg chg="addSp delSp modSp mod">
        <pc:chgData name=" " userId="64a45951fa12f3ee" providerId="LiveId" clId="{7909C8C2-B233-4A4F-9C4B-AA1EAAE46B41}" dt="2022-04-25T02:50:57.574" v="3115" actId="14100"/>
        <pc:sldMkLst>
          <pc:docMk/>
          <pc:sldMk cId="4004823551" sldId="290"/>
        </pc:sldMkLst>
        <pc:spChg chg="mod">
          <ac:chgData name=" " userId="64a45951fa12f3ee" providerId="LiveId" clId="{7909C8C2-B233-4A4F-9C4B-AA1EAAE46B41}" dt="2022-04-25T02:38:53.032" v="2390" actId="20577"/>
          <ac:spMkLst>
            <pc:docMk/>
            <pc:sldMk cId="4004823551" sldId="290"/>
            <ac:spMk id="3" creationId="{5FDCB54D-4820-45D1-B029-84A8822032B2}"/>
          </ac:spMkLst>
        </pc:spChg>
        <pc:spChg chg="add mod">
          <ac:chgData name=" " userId="64a45951fa12f3ee" providerId="LiveId" clId="{7909C8C2-B233-4A4F-9C4B-AA1EAAE46B41}" dt="2022-04-25T02:39:09.988" v="2396" actId="1076"/>
          <ac:spMkLst>
            <pc:docMk/>
            <pc:sldMk cId="4004823551" sldId="290"/>
            <ac:spMk id="11" creationId="{69C0D029-3B2D-45FA-BCA1-EF12F041F6D9}"/>
          </ac:spMkLst>
        </pc:spChg>
        <pc:spChg chg="add del mod">
          <ac:chgData name=" " userId="64a45951fa12f3ee" providerId="LiveId" clId="{7909C8C2-B233-4A4F-9C4B-AA1EAAE46B41}" dt="2022-04-25T02:38:39.370" v="2384" actId="478"/>
          <ac:spMkLst>
            <pc:docMk/>
            <pc:sldMk cId="4004823551" sldId="290"/>
            <ac:spMk id="14" creationId="{A69066B0-7465-470B-9E4E-1CF48E54706B}"/>
          </ac:spMkLst>
        </pc:spChg>
        <pc:spChg chg="add mod">
          <ac:chgData name=" " userId="64a45951fa12f3ee" providerId="LiveId" clId="{7909C8C2-B233-4A4F-9C4B-AA1EAAE46B41}" dt="2022-04-25T02:50:57.574" v="3115" actId="14100"/>
          <ac:spMkLst>
            <pc:docMk/>
            <pc:sldMk cId="4004823551" sldId="290"/>
            <ac:spMk id="15" creationId="{19C2E606-6616-42D7-AD36-89D67B1694C1}"/>
          </ac:spMkLst>
        </pc:spChg>
        <pc:picChg chg="add del mod">
          <ac:chgData name=" " userId="64a45951fa12f3ee" providerId="LiveId" clId="{7909C8C2-B233-4A4F-9C4B-AA1EAAE46B41}" dt="2022-04-25T02:34:28.143" v="2332" actId="478"/>
          <ac:picMkLst>
            <pc:docMk/>
            <pc:sldMk cId="4004823551" sldId="290"/>
            <ac:picMk id="5" creationId="{B3A343C5-AE48-4C0B-9592-B2C8C57A60DC}"/>
          </ac:picMkLst>
        </pc:picChg>
        <pc:picChg chg="add mod">
          <ac:chgData name=" " userId="64a45951fa12f3ee" providerId="LiveId" clId="{7909C8C2-B233-4A4F-9C4B-AA1EAAE46B41}" dt="2022-04-25T02:39:02.745" v="2394" actId="14100"/>
          <ac:picMkLst>
            <pc:docMk/>
            <pc:sldMk cId="4004823551" sldId="290"/>
            <ac:picMk id="7" creationId="{3A3E97CE-8DB3-4155-A634-F86D46FCD22E}"/>
          </ac:picMkLst>
        </pc:picChg>
        <pc:picChg chg="add mod">
          <ac:chgData name=" " userId="64a45951fa12f3ee" providerId="LiveId" clId="{7909C8C2-B233-4A4F-9C4B-AA1EAAE46B41}" dt="2022-04-25T02:39:20" v="2398" actId="14100"/>
          <ac:picMkLst>
            <pc:docMk/>
            <pc:sldMk cId="4004823551" sldId="290"/>
            <ac:picMk id="9" creationId="{898FCE77-CC95-46D5-BC2B-23E728DEED15}"/>
          </ac:picMkLst>
        </pc:picChg>
        <pc:picChg chg="add mod">
          <ac:chgData name=" " userId="64a45951fa12f3ee" providerId="LiveId" clId="{7909C8C2-B233-4A4F-9C4B-AA1EAAE46B41}" dt="2022-04-25T02:41:52.946" v="2807" actId="1076"/>
          <ac:picMkLst>
            <pc:docMk/>
            <pc:sldMk cId="4004823551" sldId="290"/>
            <ac:picMk id="13" creationId="{C6038949-C471-4176-B616-8933F0815C7E}"/>
          </ac:picMkLst>
        </pc:picChg>
      </pc:sldChg>
      <pc:sldChg chg="addSp delSp modSp mod">
        <pc:chgData name=" " userId="64a45951fa12f3ee" providerId="LiveId" clId="{7909C8C2-B233-4A4F-9C4B-AA1EAAE46B41}" dt="2022-04-25T02:48:21.024" v="2997" actId="6549"/>
        <pc:sldMkLst>
          <pc:docMk/>
          <pc:sldMk cId="686373277" sldId="291"/>
        </pc:sldMkLst>
        <pc:spChg chg="mod">
          <ac:chgData name=" " userId="64a45951fa12f3ee" providerId="LiveId" clId="{7909C8C2-B233-4A4F-9C4B-AA1EAAE46B41}" dt="2022-04-25T02:48:21.024" v="2997" actId="6549"/>
          <ac:spMkLst>
            <pc:docMk/>
            <pc:sldMk cId="686373277" sldId="291"/>
            <ac:spMk id="8" creationId="{A8B462DD-8CBB-47D3-B45B-3EC2B9826198}"/>
          </ac:spMkLst>
        </pc:spChg>
        <pc:graphicFrameChg chg="add mod modGraphic">
          <ac:chgData name=" " userId="64a45951fa12f3ee" providerId="LiveId" clId="{7909C8C2-B233-4A4F-9C4B-AA1EAAE46B41}" dt="2022-04-25T02:48:00.600" v="2991" actId="1076"/>
          <ac:graphicFrameMkLst>
            <pc:docMk/>
            <pc:sldMk cId="686373277" sldId="291"/>
            <ac:graphicFrameMk id="3" creationId="{DEC3E6C5-FEA7-4A48-A20D-6E61E07B9DA6}"/>
          </ac:graphicFrameMkLst>
        </pc:graphicFrameChg>
        <pc:picChg chg="mod">
          <ac:chgData name=" " userId="64a45951fa12f3ee" providerId="LiveId" clId="{7909C8C2-B233-4A4F-9C4B-AA1EAAE46B41}" dt="2022-04-25T02:48:06.450" v="2993" actId="14100"/>
          <ac:picMkLst>
            <pc:docMk/>
            <pc:sldMk cId="686373277" sldId="291"/>
            <ac:picMk id="4" creationId="{A11C9C7A-107F-429C-98BA-B9CD2B482627}"/>
          </ac:picMkLst>
        </pc:picChg>
        <pc:picChg chg="del mod">
          <ac:chgData name=" " userId="64a45951fa12f3ee" providerId="LiveId" clId="{7909C8C2-B233-4A4F-9C4B-AA1EAAE46B41}" dt="2022-04-25T01:06:15.863" v="324" actId="478"/>
          <ac:picMkLst>
            <pc:docMk/>
            <pc:sldMk cId="686373277" sldId="291"/>
            <ac:picMk id="10" creationId="{FE38DCB1-ED75-4D41-A9D1-02DCE3221597}"/>
          </ac:picMkLst>
        </pc:picChg>
      </pc:sldChg>
      <pc:sldChg chg="del">
        <pc:chgData name=" " userId="64a45951fa12f3ee" providerId="LiveId" clId="{7909C8C2-B233-4A4F-9C4B-AA1EAAE46B41}" dt="2022-04-25T01:06:47.006" v="331" actId="2696"/>
        <pc:sldMkLst>
          <pc:docMk/>
          <pc:sldMk cId="3653345768" sldId="292"/>
        </pc:sldMkLst>
      </pc:sldChg>
      <pc:sldChg chg="addSp modSp mod">
        <pc:chgData name=" " userId="64a45951fa12f3ee" providerId="LiveId" clId="{7909C8C2-B233-4A4F-9C4B-AA1EAAE46B41}" dt="2022-04-25T01:02:55.993" v="125" actId="1076"/>
        <pc:sldMkLst>
          <pc:docMk/>
          <pc:sldMk cId="1809108720" sldId="293"/>
        </pc:sldMkLst>
        <pc:spChg chg="add mod">
          <ac:chgData name=" " userId="64a45951fa12f3ee" providerId="LiveId" clId="{7909C8C2-B233-4A4F-9C4B-AA1EAAE46B41}" dt="2022-04-25T01:02:55.993" v="125" actId="1076"/>
          <ac:spMkLst>
            <pc:docMk/>
            <pc:sldMk cId="1809108720" sldId="293"/>
            <ac:spMk id="8" creationId="{B07B445F-C638-473C-8B6C-AD503E8AE1C9}"/>
          </ac:spMkLst>
        </pc:spChg>
        <pc:spChg chg="mod">
          <ac:chgData name=" " userId="64a45951fa12f3ee" providerId="LiveId" clId="{7909C8C2-B233-4A4F-9C4B-AA1EAAE46B41}" dt="2022-04-25T01:02:27.135" v="59" actId="14100"/>
          <ac:spMkLst>
            <pc:docMk/>
            <pc:sldMk cId="1809108720" sldId="293"/>
            <ac:spMk id="16" creationId="{9226F97C-A83A-4AF0-864B-5DAD9F4C4262}"/>
          </ac:spMkLst>
        </pc:spChg>
      </pc:sldChg>
      <pc:sldChg chg="del">
        <pc:chgData name=" " userId="64a45951fa12f3ee" providerId="LiveId" clId="{7909C8C2-B233-4A4F-9C4B-AA1EAAE46B41}" dt="2022-04-25T01:16:01.855" v="364" actId="2696"/>
        <pc:sldMkLst>
          <pc:docMk/>
          <pc:sldMk cId="300707497" sldId="295"/>
        </pc:sldMkLst>
      </pc:sldChg>
      <pc:sldChg chg="modSp del mod">
        <pc:chgData name=" " userId="64a45951fa12f3ee" providerId="LiveId" clId="{7909C8C2-B233-4A4F-9C4B-AA1EAAE46B41}" dt="2022-04-25T01:21:29.390" v="405" actId="2696"/>
        <pc:sldMkLst>
          <pc:docMk/>
          <pc:sldMk cId="2602016228" sldId="297"/>
        </pc:sldMkLst>
        <pc:spChg chg="mod">
          <ac:chgData name=" " userId="64a45951fa12f3ee" providerId="LiveId" clId="{7909C8C2-B233-4A4F-9C4B-AA1EAAE46B41}" dt="2022-04-25T01:21:01.248" v="402" actId="20577"/>
          <ac:spMkLst>
            <pc:docMk/>
            <pc:sldMk cId="2602016228" sldId="297"/>
            <ac:spMk id="3" creationId="{0D454EA8-E411-4B38-A3E0-DD5FD7A0329C}"/>
          </ac:spMkLst>
        </pc:spChg>
      </pc:sldChg>
      <pc:sldChg chg="addSp delSp modSp mod">
        <pc:chgData name=" " userId="64a45951fa12f3ee" providerId="LiveId" clId="{7909C8C2-B233-4A4F-9C4B-AA1EAAE46B41}" dt="2022-04-25T02:42:54.547" v="2814" actId="1076"/>
        <pc:sldMkLst>
          <pc:docMk/>
          <pc:sldMk cId="2227296081" sldId="298"/>
        </pc:sldMkLst>
        <pc:spChg chg="mod">
          <ac:chgData name=" " userId="64a45951fa12f3ee" providerId="LiveId" clId="{7909C8C2-B233-4A4F-9C4B-AA1EAAE46B41}" dt="2022-04-25T02:27:46.743" v="2302" actId="20577"/>
          <ac:spMkLst>
            <pc:docMk/>
            <pc:sldMk cId="2227296081" sldId="298"/>
            <ac:spMk id="2" creationId="{BB47C7AB-3219-4FC3-B498-FDB437B306AC}"/>
          </ac:spMkLst>
        </pc:spChg>
        <pc:spChg chg="del mod">
          <ac:chgData name=" " userId="64a45951fa12f3ee" providerId="LiveId" clId="{7909C8C2-B233-4A4F-9C4B-AA1EAAE46B41}" dt="2022-04-25T01:20:29.443" v="392" actId="22"/>
          <ac:spMkLst>
            <pc:docMk/>
            <pc:sldMk cId="2227296081" sldId="298"/>
            <ac:spMk id="3" creationId="{FB0AC9B7-A6BE-4050-A76E-CA683C33D356}"/>
          </ac:spMkLst>
        </pc:spChg>
        <pc:spChg chg="add mod">
          <ac:chgData name=" " userId="64a45951fa12f3ee" providerId="LiveId" clId="{7909C8C2-B233-4A4F-9C4B-AA1EAAE46B41}" dt="2022-04-25T02:42:54.547" v="2814" actId="1076"/>
          <ac:spMkLst>
            <pc:docMk/>
            <pc:sldMk cId="2227296081" sldId="298"/>
            <ac:spMk id="9" creationId="{94AEAA9C-9207-45EC-9D98-8DBA5337F6EE}"/>
          </ac:spMkLst>
        </pc:spChg>
        <pc:picChg chg="add mod ord">
          <ac:chgData name=" " userId="64a45951fa12f3ee" providerId="LiveId" clId="{7909C8C2-B233-4A4F-9C4B-AA1EAAE46B41}" dt="2022-04-25T02:42:50.288" v="2813" actId="14100"/>
          <ac:picMkLst>
            <pc:docMk/>
            <pc:sldMk cId="2227296081" sldId="298"/>
            <ac:picMk id="5" creationId="{E5B37F5E-3E87-4C7B-A1E6-B7BE7515D562}"/>
          </ac:picMkLst>
        </pc:picChg>
        <pc:picChg chg="add del mod">
          <ac:chgData name=" " userId="64a45951fa12f3ee" providerId="LiveId" clId="{7909C8C2-B233-4A4F-9C4B-AA1EAAE46B41}" dt="2022-04-25T02:26:43.784" v="2283" actId="21"/>
          <ac:picMkLst>
            <pc:docMk/>
            <pc:sldMk cId="2227296081" sldId="298"/>
            <ac:picMk id="7" creationId="{3297C835-8887-4C0F-852B-C5C47FD4E6A0}"/>
          </ac:picMkLst>
        </pc:picChg>
        <pc:picChg chg="add mod">
          <ac:chgData name=" " userId="64a45951fa12f3ee" providerId="LiveId" clId="{7909C8C2-B233-4A4F-9C4B-AA1EAAE46B41}" dt="2022-04-25T02:42:45.014" v="2811" actId="1076"/>
          <ac:picMkLst>
            <pc:docMk/>
            <pc:sldMk cId="2227296081" sldId="298"/>
            <ac:picMk id="8" creationId="{A82D1B2E-A349-41A7-8E26-8933A808D48D}"/>
          </ac:picMkLst>
        </pc:picChg>
      </pc:sldChg>
      <pc:sldChg chg="addSp modSp mod">
        <pc:chgData name=" " userId="64a45951fa12f3ee" providerId="LiveId" clId="{7909C8C2-B233-4A4F-9C4B-AA1EAAE46B41}" dt="2022-04-25T02:51:17.298" v="3116" actId="1076"/>
        <pc:sldMkLst>
          <pc:docMk/>
          <pc:sldMk cId="342274283" sldId="299"/>
        </pc:sldMkLst>
        <pc:spChg chg="add mod">
          <ac:chgData name=" " userId="64a45951fa12f3ee" providerId="LiveId" clId="{7909C8C2-B233-4A4F-9C4B-AA1EAAE46B41}" dt="2022-04-25T02:51:17.298" v="3116" actId="1076"/>
          <ac:spMkLst>
            <pc:docMk/>
            <pc:sldMk cId="342274283" sldId="299"/>
            <ac:spMk id="6" creationId="{0EC80E96-6998-49B9-9D3A-394876D32DA4}"/>
          </ac:spMkLst>
        </pc:spChg>
        <pc:picChg chg="add mod">
          <ac:chgData name=" " userId="64a45951fa12f3ee" providerId="LiveId" clId="{7909C8C2-B233-4A4F-9C4B-AA1EAAE46B41}" dt="2022-04-25T01:12:42.328" v="341" actId="1076"/>
          <ac:picMkLst>
            <pc:docMk/>
            <pc:sldMk cId="342274283" sldId="299"/>
            <ac:picMk id="3" creationId="{2DD0DDF5-DCC0-401C-9812-2540CCA13C12}"/>
          </ac:picMkLst>
        </pc:picChg>
      </pc:sldChg>
      <pc:sldChg chg="addSp delSp modSp mod">
        <pc:chgData name=" " userId="64a45951fa12f3ee" providerId="LiveId" clId="{7909C8C2-B233-4A4F-9C4B-AA1EAAE46B41}" dt="2022-04-25T01:57:05.483" v="1184" actId="1076"/>
        <pc:sldMkLst>
          <pc:docMk/>
          <pc:sldMk cId="3477834339" sldId="300"/>
        </pc:sldMkLst>
        <pc:spChg chg="mod">
          <ac:chgData name=" " userId="64a45951fa12f3ee" providerId="LiveId" clId="{7909C8C2-B233-4A4F-9C4B-AA1EAAE46B41}" dt="2022-04-25T01:47:55.511" v="686" actId="20577"/>
          <ac:spMkLst>
            <pc:docMk/>
            <pc:sldMk cId="3477834339" sldId="300"/>
            <ac:spMk id="2" creationId="{03188354-F182-444E-84C6-5C1B63A47B1C}"/>
          </ac:spMkLst>
        </pc:spChg>
        <pc:spChg chg="add del mod">
          <ac:chgData name=" " userId="64a45951fa12f3ee" providerId="LiveId" clId="{7909C8C2-B233-4A4F-9C4B-AA1EAAE46B41}" dt="2022-04-25T01:51:18.861" v="741" actId="478"/>
          <ac:spMkLst>
            <pc:docMk/>
            <pc:sldMk cId="3477834339" sldId="300"/>
            <ac:spMk id="9" creationId="{B6003E54-ABCE-4CB7-A799-E265CC98BA16}"/>
          </ac:spMkLst>
        </pc:spChg>
        <pc:graphicFrameChg chg="add mod">
          <ac:chgData name=" " userId="64a45951fa12f3ee" providerId="LiveId" clId="{7909C8C2-B233-4A4F-9C4B-AA1EAAE46B41}" dt="2022-04-25T01:56:26.607" v="1172" actId="14100"/>
          <ac:graphicFrameMkLst>
            <pc:docMk/>
            <pc:sldMk cId="3477834339" sldId="300"/>
            <ac:graphicFrameMk id="5" creationId="{569E4A02-7B3C-44EE-8BEB-AC804A0B6D49}"/>
          </ac:graphicFrameMkLst>
        </pc:graphicFrameChg>
        <pc:picChg chg="del mod">
          <ac:chgData name=" " userId="64a45951fa12f3ee" providerId="LiveId" clId="{7909C8C2-B233-4A4F-9C4B-AA1EAAE46B41}" dt="2022-04-25T01:50:07.759" v="733" actId="478"/>
          <ac:picMkLst>
            <pc:docMk/>
            <pc:sldMk cId="3477834339" sldId="300"/>
            <ac:picMk id="4" creationId="{C8F1A085-7C64-4661-84B8-CB2686C1E3BB}"/>
          </ac:picMkLst>
        </pc:picChg>
        <pc:picChg chg="del mod">
          <ac:chgData name=" " userId="64a45951fa12f3ee" providerId="LiveId" clId="{7909C8C2-B233-4A4F-9C4B-AA1EAAE46B41}" dt="2022-04-25T01:50:09.628" v="734" actId="478"/>
          <ac:picMkLst>
            <pc:docMk/>
            <pc:sldMk cId="3477834339" sldId="300"/>
            <ac:picMk id="6" creationId="{F3C88A52-F63D-4028-BDBB-F58A8610DCFF}"/>
          </ac:picMkLst>
        </pc:picChg>
        <pc:picChg chg="add mod">
          <ac:chgData name=" " userId="64a45951fa12f3ee" providerId="LiveId" clId="{7909C8C2-B233-4A4F-9C4B-AA1EAAE46B41}" dt="2022-04-25T01:56:31.040" v="1174" actId="14100"/>
          <ac:picMkLst>
            <pc:docMk/>
            <pc:sldMk cId="3477834339" sldId="300"/>
            <ac:picMk id="7" creationId="{EDB1FBFF-E745-4682-B3C4-997683F553B9}"/>
          </ac:picMkLst>
        </pc:picChg>
        <pc:picChg chg="add mod">
          <ac:chgData name=" " userId="64a45951fa12f3ee" providerId="LiveId" clId="{7909C8C2-B233-4A4F-9C4B-AA1EAAE46B41}" dt="2022-04-25T01:57:05.483" v="1184" actId="1076"/>
          <ac:picMkLst>
            <pc:docMk/>
            <pc:sldMk cId="3477834339" sldId="300"/>
            <ac:picMk id="11" creationId="{E543B4CA-CB85-4435-A874-78D26D3871FE}"/>
          </ac:picMkLst>
        </pc:picChg>
      </pc:sldChg>
      <pc:sldChg chg="addSp delSp modSp new mod">
        <pc:chgData name=" " userId="64a45951fa12f3ee" providerId="LiveId" clId="{7909C8C2-B233-4A4F-9C4B-AA1EAAE46B41}" dt="2022-04-25T03:09:13.501" v="3622" actId="1076"/>
        <pc:sldMkLst>
          <pc:docMk/>
          <pc:sldMk cId="2337892122" sldId="301"/>
        </pc:sldMkLst>
        <pc:spChg chg="mod">
          <ac:chgData name=" " userId="64a45951fa12f3ee" providerId="LiveId" clId="{7909C8C2-B233-4A4F-9C4B-AA1EAAE46B41}" dt="2022-04-25T01:28:33.590" v="544" actId="20577"/>
          <ac:spMkLst>
            <pc:docMk/>
            <pc:sldMk cId="2337892122" sldId="301"/>
            <ac:spMk id="2" creationId="{F427E2BF-3E67-4220-8417-E4AAD61475A7}"/>
          </ac:spMkLst>
        </pc:spChg>
        <pc:spChg chg="del">
          <ac:chgData name=" " userId="64a45951fa12f3ee" providerId="LiveId" clId="{7909C8C2-B233-4A4F-9C4B-AA1EAAE46B41}" dt="2022-04-25T01:22:58.117" v="409" actId="22"/>
          <ac:spMkLst>
            <pc:docMk/>
            <pc:sldMk cId="2337892122" sldId="301"/>
            <ac:spMk id="3" creationId="{AF603F85-F122-4AD8-BF46-91259980399B}"/>
          </ac:spMkLst>
        </pc:spChg>
        <pc:spChg chg="add del mod">
          <ac:chgData name=" " userId="64a45951fa12f3ee" providerId="LiveId" clId="{7909C8C2-B233-4A4F-9C4B-AA1EAAE46B41}" dt="2022-04-25T01:26:14.327" v="487" actId="478"/>
          <ac:spMkLst>
            <pc:docMk/>
            <pc:sldMk cId="2337892122" sldId="301"/>
            <ac:spMk id="9" creationId="{AB5BC741-D03F-4A8A-A58B-D9FCB23CB3C3}"/>
          </ac:spMkLst>
        </pc:spChg>
        <pc:graphicFrameChg chg="add mod">
          <ac:chgData name=" " userId="64a45951fa12f3ee" providerId="LiveId" clId="{7909C8C2-B233-4A4F-9C4B-AA1EAAE46B41}" dt="2022-04-25T03:08:48.769" v="3612" actId="1076"/>
          <ac:graphicFrameMkLst>
            <pc:docMk/>
            <pc:sldMk cId="2337892122" sldId="301"/>
            <ac:graphicFrameMk id="12" creationId="{AEFEBF9F-2418-4132-99D4-7B50A46250CD}"/>
          </ac:graphicFrameMkLst>
        </pc:graphicFrameChg>
        <pc:picChg chg="add del mod ord">
          <ac:chgData name=" " userId="64a45951fa12f3ee" providerId="LiveId" clId="{7909C8C2-B233-4A4F-9C4B-AA1EAAE46B41}" dt="2022-04-25T01:25:27.302" v="473" actId="478"/>
          <ac:picMkLst>
            <pc:docMk/>
            <pc:sldMk cId="2337892122" sldId="301"/>
            <ac:picMk id="5" creationId="{AAF90FE7-DC3B-44FA-A481-0BC16E2AE491}"/>
          </ac:picMkLst>
        </pc:picChg>
        <pc:picChg chg="add mod">
          <ac:chgData name=" " userId="64a45951fa12f3ee" providerId="LiveId" clId="{7909C8C2-B233-4A4F-9C4B-AA1EAAE46B41}" dt="2022-04-25T03:09:11.146" v="3621" actId="1076"/>
          <ac:picMkLst>
            <pc:docMk/>
            <pc:sldMk cId="2337892122" sldId="301"/>
            <ac:picMk id="6" creationId="{3387FDC5-4BE8-4225-943D-4E0401F83937}"/>
          </ac:picMkLst>
        </pc:picChg>
        <pc:picChg chg="add del mod modCrop">
          <ac:chgData name=" " userId="64a45951fa12f3ee" providerId="LiveId" clId="{7909C8C2-B233-4A4F-9C4B-AA1EAAE46B41}" dt="2022-04-25T01:26:37.819" v="494" actId="478"/>
          <ac:picMkLst>
            <pc:docMk/>
            <pc:sldMk cId="2337892122" sldId="301"/>
            <ac:picMk id="7" creationId="{62BCB451-8742-415C-B07A-760EA71956C1}"/>
          </ac:picMkLst>
        </pc:picChg>
        <pc:picChg chg="add mod modCrop">
          <ac:chgData name=" " userId="64a45951fa12f3ee" providerId="LiveId" clId="{7909C8C2-B233-4A4F-9C4B-AA1EAAE46B41}" dt="2022-04-25T03:08:57.711" v="3616" actId="1076"/>
          <ac:picMkLst>
            <pc:docMk/>
            <pc:sldMk cId="2337892122" sldId="301"/>
            <ac:picMk id="10" creationId="{A2C78CAE-6C44-4602-BFB9-AAAA8A0D1DEE}"/>
          </ac:picMkLst>
        </pc:picChg>
        <pc:picChg chg="add mod modCrop">
          <ac:chgData name=" " userId="64a45951fa12f3ee" providerId="LiveId" clId="{7909C8C2-B233-4A4F-9C4B-AA1EAAE46B41}" dt="2022-04-25T03:09:13.501" v="3622" actId="1076"/>
          <ac:picMkLst>
            <pc:docMk/>
            <pc:sldMk cId="2337892122" sldId="301"/>
            <ac:picMk id="11" creationId="{1936C348-7501-488E-9380-C2601E52042B}"/>
          </ac:picMkLst>
        </pc:picChg>
        <pc:picChg chg="add del">
          <ac:chgData name=" " userId="64a45951fa12f3ee" providerId="LiveId" clId="{7909C8C2-B233-4A4F-9C4B-AA1EAAE46B41}" dt="2022-04-25T01:26:55.485" v="497"/>
          <ac:picMkLst>
            <pc:docMk/>
            <pc:sldMk cId="2337892122" sldId="301"/>
            <ac:picMk id="2050" creationId="{A3E2F9B5-909F-45AC-95CD-F6E758964F72}"/>
          </ac:picMkLst>
        </pc:picChg>
      </pc:sldChg>
      <pc:sldChg chg="addSp delSp modSp new del mod">
        <pc:chgData name=" " userId="64a45951fa12f3ee" providerId="LiveId" clId="{7909C8C2-B233-4A4F-9C4B-AA1EAAE46B41}" dt="2022-04-25T03:09:21.319" v="3623" actId="2696"/>
        <pc:sldMkLst>
          <pc:docMk/>
          <pc:sldMk cId="2481317078" sldId="302"/>
        </pc:sldMkLst>
        <pc:spChg chg="mod">
          <ac:chgData name=" " userId="64a45951fa12f3ee" providerId="LiveId" clId="{7909C8C2-B233-4A4F-9C4B-AA1EAAE46B41}" dt="2022-04-25T01:28:47.432" v="546" actId="1076"/>
          <ac:spMkLst>
            <pc:docMk/>
            <pc:sldMk cId="2481317078" sldId="302"/>
            <ac:spMk id="2" creationId="{198CAC05-1C51-4058-93E5-F110DA916781}"/>
          </ac:spMkLst>
        </pc:spChg>
        <pc:spChg chg="del">
          <ac:chgData name=" " userId="64a45951fa12f3ee" providerId="LiveId" clId="{7909C8C2-B233-4A4F-9C4B-AA1EAAE46B41}" dt="2022-04-25T01:24:26.265" v="425"/>
          <ac:spMkLst>
            <pc:docMk/>
            <pc:sldMk cId="2481317078" sldId="302"/>
            <ac:spMk id="3" creationId="{CD6C7107-5193-432C-96F3-F70CF7BD3275}"/>
          </ac:spMkLst>
        </pc:spChg>
        <pc:spChg chg="add mod">
          <ac:chgData name=" " userId="64a45951fa12f3ee" providerId="LiveId" clId="{7909C8C2-B233-4A4F-9C4B-AA1EAAE46B41}" dt="2022-04-25T02:57:07.347" v="3431"/>
          <ac:spMkLst>
            <pc:docMk/>
            <pc:sldMk cId="2481317078" sldId="302"/>
            <ac:spMk id="6" creationId="{FC5C5492-E416-4C03-95E0-244651B9055F}"/>
          </ac:spMkLst>
        </pc:spChg>
        <pc:spChg chg="add mod">
          <ac:chgData name=" " userId="64a45951fa12f3ee" providerId="LiveId" clId="{7909C8C2-B233-4A4F-9C4B-AA1EAAE46B41}" dt="2022-04-25T03:00:36.215" v="3581" actId="1076"/>
          <ac:spMkLst>
            <pc:docMk/>
            <pc:sldMk cId="2481317078" sldId="302"/>
            <ac:spMk id="7" creationId="{2510FB45-486A-4256-9357-DC83DD99CDA0}"/>
          </ac:spMkLst>
        </pc:spChg>
        <pc:spChg chg="add del mod topLvl">
          <ac:chgData name=" " userId="64a45951fa12f3ee" providerId="LiveId" clId="{7909C8C2-B233-4A4F-9C4B-AA1EAAE46B41}" dt="2022-04-25T02:59:40.789" v="3565" actId="21"/>
          <ac:spMkLst>
            <pc:docMk/>
            <pc:sldMk cId="2481317078" sldId="302"/>
            <ac:spMk id="9" creationId="{9013C991-8957-4003-973E-FB4E806F11E5}"/>
          </ac:spMkLst>
        </pc:spChg>
        <pc:spChg chg="add del mod topLvl">
          <ac:chgData name=" " userId="64a45951fa12f3ee" providerId="LiveId" clId="{7909C8C2-B233-4A4F-9C4B-AA1EAAE46B41}" dt="2022-04-25T02:59:43.906" v="3566" actId="21"/>
          <ac:spMkLst>
            <pc:docMk/>
            <pc:sldMk cId="2481317078" sldId="302"/>
            <ac:spMk id="10" creationId="{EE7D8405-3076-44BE-B787-8A1E8F91346A}"/>
          </ac:spMkLst>
        </pc:spChg>
        <pc:spChg chg="add del">
          <ac:chgData name=" " userId="64a45951fa12f3ee" providerId="LiveId" clId="{7909C8C2-B233-4A4F-9C4B-AA1EAAE46B41}" dt="2022-04-25T02:59:53.184" v="3568" actId="22"/>
          <ac:spMkLst>
            <pc:docMk/>
            <pc:sldMk cId="2481317078" sldId="302"/>
            <ac:spMk id="12" creationId="{0889B326-1E1B-471C-AE44-476D5C09E0FD}"/>
          </ac:spMkLst>
        </pc:spChg>
        <pc:spChg chg="add del mod">
          <ac:chgData name=" " userId="64a45951fa12f3ee" providerId="LiveId" clId="{7909C8C2-B233-4A4F-9C4B-AA1EAAE46B41}" dt="2022-04-25T03:00:12.790" v="3574" actId="478"/>
          <ac:spMkLst>
            <pc:docMk/>
            <pc:sldMk cId="2481317078" sldId="302"/>
            <ac:spMk id="14" creationId="{B042DABB-821E-4BDC-9F59-5BA4774A3D2F}"/>
          </ac:spMkLst>
        </pc:spChg>
        <pc:spChg chg="add mod">
          <ac:chgData name=" " userId="64a45951fa12f3ee" providerId="LiveId" clId="{7909C8C2-B233-4A4F-9C4B-AA1EAAE46B41}" dt="2022-04-25T03:08:21.361" v="3604" actId="21"/>
          <ac:spMkLst>
            <pc:docMk/>
            <pc:sldMk cId="2481317078" sldId="302"/>
            <ac:spMk id="15" creationId="{A8C7ACE7-ACF8-4676-A0D9-12FAD4E867F3}"/>
          </ac:spMkLst>
        </pc:spChg>
        <pc:spChg chg="add del">
          <ac:chgData name=" " userId="64a45951fa12f3ee" providerId="LiveId" clId="{7909C8C2-B233-4A4F-9C4B-AA1EAAE46B41}" dt="2022-04-25T03:00:10.493" v="3572" actId="478"/>
          <ac:spMkLst>
            <pc:docMk/>
            <pc:sldMk cId="2481317078" sldId="302"/>
            <ac:spMk id="16" creationId="{FB3C08DA-E811-4C6B-83AC-A9E1147D6CDD}"/>
          </ac:spMkLst>
        </pc:spChg>
        <pc:grpChg chg="add mod">
          <ac:chgData name=" " userId="64a45951fa12f3ee" providerId="LiveId" clId="{7909C8C2-B233-4A4F-9C4B-AA1EAAE46B41}" dt="2022-04-25T03:00:32.141" v="3580" actId="14100"/>
          <ac:grpSpMkLst>
            <pc:docMk/>
            <pc:sldMk cId="2481317078" sldId="302"/>
            <ac:grpSpMk id="5" creationId="{847E6443-53C0-4845-8D0F-878520F95E98}"/>
          </ac:grpSpMkLst>
        </pc:grpChg>
        <pc:grpChg chg="add del mod">
          <ac:chgData name=" " userId="64a45951fa12f3ee" providerId="LiveId" clId="{7909C8C2-B233-4A4F-9C4B-AA1EAAE46B41}" dt="2022-04-25T02:59:40.789" v="3565" actId="21"/>
          <ac:grpSpMkLst>
            <pc:docMk/>
            <pc:sldMk cId="2481317078" sldId="302"/>
            <ac:grpSpMk id="8" creationId="{AD87BE37-3807-479A-BDCB-0D9B35B39C9B}"/>
          </ac:grpSpMkLst>
        </pc:grpChg>
        <pc:picChg chg="add del mod">
          <ac:chgData name=" " userId="64a45951fa12f3ee" providerId="LiveId" clId="{7909C8C2-B233-4A4F-9C4B-AA1EAAE46B41}" dt="2022-04-25T03:08:21.361" v="3604" actId="21"/>
          <ac:picMkLst>
            <pc:docMk/>
            <pc:sldMk cId="2481317078" sldId="302"/>
            <ac:picMk id="1026" creationId="{B3D46159-5802-4268-A834-8F2F91081857}"/>
          </ac:picMkLst>
        </pc:picChg>
      </pc:sldChg>
      <pc:sldChg chg="addSp delSp modSp new del mod">
        <pc:chgData name=" " userId="64a45951fa12f3ee" providerId="LiveId" clId="{7909C8C2-B233-4A4F-9C4B-AA1EAAE46B41}" dt="2022-04-25T01:41:02.883" v="609" actId="2696"/>
        <pc:sldMkLst>
          <pc:docMk/>
          <pc:sldMk cId="2189614546" sldId="303"/>
        </pc:sldMkLst>
        <pc:spChg chg="del">
          <ac:chgData name=" " userId="64a45951fa12f3ee" providerId="LiveId" clId="{7909C8C2-B233-4A4F-9C4B-AA1EAAE46B41}" dt="2022-04-25T01:40:17.747" v="608" actId="22"/>
          <ac:spMkLst>
            <pc:docMk/>
            <pc:sldMk cId="2189614546" sldId="303"/>
            <ac:spMk id="3" creationId="{3E1AB9EC-93FA-49FD-9C92-12AB0AC12715}"/>
          </ac:spMkLst>
        </pc:spChg>
        <pc:picChg chg="add mod ord">
          <ac:chgData name=" " userId="64a45951fa12f3ee" providerId="LiveId" clId="{7909C8C2-B233-4A4F-9C4B-AA1EAAE46B41}" dt="2022-04-25T01:40:17.747" v="608" actId="22"/>
          <ac:picMkLst>
            <pc:docMk/>
            <pc:sldMk cId="2189614546" sldId="303"/>
            <ac:picMk id="5" creationId="{88DBBF92-06CE-4DF3-8247-909D62DB00DC}"/>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4.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4.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27E8A-0667-4A2E-820E-9EB557011EF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846293-B5EA-41F8-B414-4EBDF66EA71B}">
      <dgm:prSet/>
      <dgm:spPr/>
      <dgm:t>
        <a:bodyPr/>
        <a:lstStyle/>
        <a:p>
          <a:pPr>
            <a:lnSpc>
              <a:spcPct val="100000"/>
            </a:lnSpc>
          </a:pPr>
          <a:r>
            <a:rPr lang="en-US"/>
            <a:t>It is extremely relevant to all of us</a:t>
          </a:r>
        </a:p>
      </dgm:t>
    </dgm:pt>
    <dgm:pt modelId="{8F2211BA-7736-4929-B260-408408E1CCEA}" type="parTrans" cxnId="{A1E61EB5-52F6-4120-AF06-CB382DA4E27E}">
      <dgm:prSet/>
      <dgm:spPr/>
      <dgm:t>
        <a:bodyPr/>
        <a:lstStyle/>
        <a:p>
          <a:endParaRPr lang="en-US"/>
        </a:p>
      </dgm:t>
    </dgm:pt>
    <dgm:pt modelId="{0A644834-DA62-4881-B4BF-8089A047FFE1}" type="sibTrans" cxnId="{A1E61EB5-52F6-4120-AF06-CB382DA4E27E}">
      <dgm:prSet/>
      <dgm:spPr/>
      <dgm:t>
        <a:bodyPr/>
        <a:lstStyle/>
        <a:p>
          <a:endParaRPr lang="en-US"/>
        </a:p>
      </dgm:t>
    </dgm:pt>
    <dgm:pt modelId="{B14686FE-C41E-4906-9E3D-D9160B9E20E2}">
      <dgm:prSet/>
      <dgm:spPr/>
      <dgm:t>
        <a:bodyPr/>
        <a:lstStyle/>
        <a:p>
          <a:pPr>
            <a:lnSpc>
              <a:spcPct val="100000"/>
            </a:lnSpc>
          </a:pPr>
          <a:r>
            <a:rPr lang="en-US" dirty="0"/>
            <a:t>The dataset pretty large, needs some pre-processing, but is not so big that we have trouble storing and sharing it</a:t>
          </a:r>
        </a:p>
      </dgm:t>
    </dgm:pt>
    <dgm:pt modelId="{9FAAEEE8-5958-4802-8206-8B10D112347D}" type="parTrans" cxnId="{71E65FFE-8658-4765-8335-CD740CD25A46}">
      <dgm:prSet/>
      <dgm:spPr/>
      <dgm:t>
        <a:bodyPr/>
        <a:lstStyle/>
        <a:p>
          <a:endParaRPr lang="en-US"/>
        </a:p>
      </dgm:t>
    </dgm:pt>
    <dgm:pt modelId="{0D3E3334-5745-4E3B-9217-3015F568D110}" type="sibTrans" cxnId="{71E65FFE-8658-4765-8335-CD740CD25A46}">
      <dgm:prSet/>
      <dgm:spPr/>
      <dgm:t>
        <a:bodyPr/>
        <a:lstStyle/>
        <a:p>
          <a:endParaRPr lang="en-US"/>
        </a:p>
      </dgm:t>
    </dgm:pt>
    <dgm:pt modelId="{F50B7FF6-C0AE-4D45-BA5A-B40D8418EBB6}">
      <dgm:prSet/>
      <dgm:spPr/>
      <dgm:t>
        <a:bodyPr/>
        <a:lstStyle/>
        <a:p>
          <a:pPr>
            <a:lnSpc>
              <a:spcPct val="100000"/>
            </a:lnSpc>
          </a:pPr>
          <a:r>
            <a:rPr lang="en-US" dirty="0"/>
            <a:t>There are several columns in the data we can target for different types of analysis</a:t>
          </a:r>
        </a:p>
      </dgm:t>
    </dgm:pt>
    <dgm:pt modelId="{7C6EF91E-AE57-4688-9E34-EBE3A384D179}" type="parTrans" cxnId="{CFE6C87D-758A-4F4F-A279-F53CA78249B0}">
      <dgm:prSet/>
      <dgm:spPr/>
      <dgm:t>
        <a:bodyPr/>
        <a:lstStyle/>
        <a:p>
          <a:endParaRPr lang="en-US"/>
        </a:p>
      </dgm:t>
    </dgm:pt>
    <dgm:pt modelId="{F527D3D0-555C-4B95-AC51-C4BDA5238A8E}" type="sibTrans" cxnId="{CFE6C87D-758A-4F4F-A279-F53CA78249B0}">
      <dgm:prSet/>
      <dgm:spPr/>
      <dgm:t>
        <a:bodyPr/>
        <a:lstStyle/>
        <a:p>
          <a:endParaRPr lang="en-US"/>
        </a:p>
      </dgm:t>
    </dgm:pt>
    <dgm:pt modelId="{807F6085-DEA7-4B4C-88EA-1174BD62BF87}" type="pres">
      <dgm:prSet presAssocID="{D3427E8A-0667-4A2E-820E-9EB557011EF5}" presName="root" presStyleCnt="0">
        <dgm:presLayoutVars>
          <dgm:dir/>
          <dgm:resizeHandles val="exact"/>
        </dgm:presLayoutVars>
      </dgm:prSet>
      <dgm:spPr/>
    </dgm:pt>
    <dgm:pt modelId="{ED329EF9-8C3A-4C4C-9CB8-0FD335F97C0D}" type="pres">
      <dgm:prSet presAssocID="{CD846293-B5EA-41F8-B414-4EBDF66EA71B}" presName="compNode" presStyleCnt="0"/>
      <dgm:spPr/>
    </dgm:pt>
    <dgm:pt modelId="{EFA41656-99AA-4692-9289-634BCBB61CC0}" type="pres">
      <dgm:prSet presAssocID="{CD846293-B5EA-41F8-B414-4EBDF66EA7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CFF4B9C-7C75-453B-A379-A0BD0D6653AA}" type="pres">
      <dgm:prSet presAssocID="{CD846293-B5EA-41F8-B414-4EBDF66EA71B}" presName="spaceRect" presStyleCnt="0"/>
      <dgm:spPr/>
    </dgm:pt>
    <dgm:pt modelId="{555ECB67-B5F7-4E2C-A25B-AD26191FAD86}" type="pres">
      <dgm:prSet presAssocID="{CD846293-B5EA-41F8-B414-4EBDF66EA71B}" presName="textRect" presStyleLbl="revTx" presStyleIdx="0" presStyleCnt="3">
        <dgm:presLayoutVars>
          <dgm:chMax val="1"/>
          <dgm:chPref val="1"/>
        </dgm:presLayoutVars>
      </dgm:prSet>
      <dgm:spPr/>
    </dgm:pt>
    <dgm:pt modelId="{AD707405-C292-4ECD-8AB4-DB71A1B8FBB7}" type="pres">
      <dgm:prSet presAssocID="{0A644834-DA62-4881-B4BF-8089A047FFE1}" presName="sibTrans" presStyleCnt="0"/>
      <dgm:spPr/>
    </dgm:pt>
    <dgm:pt modelId="{EAD09FDE-4F03-4FE8-8182-2553481BC5F2}" type="pres">
      <dgm:prSet presAssocID="{B14686FE-C41E-4906-9E3D-D9160B9E20E2}" presName="compNode" presStyleCnt="0"/>
      <dgm:spPr/>
    </dgm:pt>
    <dgm:pt modelId="{CCF0C15E-EE76-48A2-9E13-7A80EF30A0B0}" type="pres">
      <dgm:prSet presAssocID="{B14686FE-C41E-4906-9E3D-D9160B9E2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F5BCD59-13C2-4BE2-AB7E-EA4155978BE5}" type="pres">
      <dgm:prSet presAssocID="{B14686FE-C41E-4906-9E3D-D9160B9E20E2}" presName="spaceRect" presStyleCnt="0"/>
      <dgm:spPr/>
    </dgm:pt>
    <dgm:pt modelId="{8BE817C0-150E-419D-B8AC-F84665C0310E}" type="pres">
      <dgm:prSet presAssocID="{B14686FE-C41E-4906-9E3D-D9160B9E20E2}" presName="textRect" presStyleLbl="revTx" presStyleIdx="1" presStyleCnt="3">
        <dgm:presLayoutVars>
          <dgm:chMax val="1"/>
          <dgm:chPref val="1"/>
        </dgm:presLayoutVars>
      </dgm:prSet>
      <dgm:spPr/>
    </dgm:pt>
    <dgm:pt modelId="{1528E6E7-197E-4E4D-9BC2-5E7794B12A8B}" type="pres">
      <dgm:prSet presAssocID="{0D3E3334-5745-4E3B-9217-3015F568D110}" presName="sibTrans" presStyleCnt="0"/>
      <dgm:spPr/>
    </dgm:pt>
    <dgm:pt modelId="{2F873AC9-5E88-4E54-98A2-2CD8F8029753}" type="pres">
      <dgm:prSet presAssocID="{F50B7FF6-C0AE-4D45-BA5A-B40D8418EBB6}" presName="compNode" presStyleCnt="0"/>
      <dgm:spPr/>
    </dgm:pt>
    <dgm:pt modelId="{8793DF63-7C0F-41D3-8432-191AEB759010}" type="pres">
      <dgm:prSet presAssocID="{F50B7FF6-C0AE-4D45-BA5A-B40D8418EB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32F8564-E166-46A0-9A0F-84F43C8F3749}" type="pres">
      <dgm:prSet presAssocID="{F50B7FF6-C0AE-4D45-BA5A-B40D8418EBB6}" presName="spaceRect" presStyleCnt="0"/>
      <dgm:spPr/>
    </dgm:pt>
    <dgm:pt modelId="{CECA3B2D-F30E-49BF-B8FC-F2712E39C1ED}" type="pres">
      <dgm:prSet presAssocID="{F50B7FF6-C0AE-4D45-BA5A-B40D8418EBB6}" presName="textRect" presStyleLbl="revTx" presStyleIdx="2" presStyleCnt="3">
        <dgm:presLayoutVars>
          <dgm:chMax val="1"/>
          <dgm:chPref val="1"/>
        </dgm:presLayoutVars>
      </dgm:prSet>
      <dgm:spPr/>
    </dgm:pt>
  </dgm:ptLst>
  <dgm:cxnLst>
    <dgm:cxn modelId="{20FAC963-833A-43EF-8D1B-9EBC52BC008D}" type="presOf" srcId="{D3427E8A-0667-4A2E-820E-9EB557011EF5}" destId="{807F6085-DEA7-4B4C-88EA-1174BD62BF87}" srcOrd="0" destOrd="0" presId="urn:microsoft.com/office/officeart/2018/2/layout/IconLabelList"/>
    <dgm:cxn modelId="{CFE6C87D-758A-4F4F-A279-F53CA78249B0}" srcId="{D3427E8A-0667-4A2E-820E-9EB557011EF5}" destId="{F50B7FF6-C0AE-4D45-BA5A-B40D8418EBB6}" srcOrd="2" destOrd="0" parTransId="{7C6EF91E-AE57-4688-9E34-EBE3A384D179}" sibTransId="{F527D3D0-555C-4B95-AC51-C4BDA5238A8E}"/>
    <dgm:cxn modelId="{A1E61EB5-52F6-4120-AF06-CB382DA4E27E}" srcId="{D3427E8A-0667-4A2E-820E-9EB557011EF5}" destId="{CD846293-B5EA-41F8-B414-4EBDF66EA71B}" srcOrd="0" destOrd="0" parTransId="{8F2211BA-7736-4929-B260-408408E1CCEA}" sibTransId="{0A644834-DA62-4881-B4BF-8089A047FFE1}"/>
    <dgm:cxn modelId="{E62859D5-DEC7-4E15-9413-624DB5B4DE6E}" type="presOf" srcId="{B14686FE-C41E-4906-9E3D-D9160B9E20E2}" destId="{8BE817C0-150E-419D-B8AC-F84665C0310E}" srcOrd="0" destOrd="0" presId="urn:microsoft.com/office/officeart/2018/2/layout/IconLabelList"/>
    <dgm:cxn modelId="{6991EAED-62A4-4224-A130-721C601FD01B}" type="presOf" srcId="{CD846293-B5EA-41F8-B414-4EBDF66EA71B}" destId="{555ECB67-B5F7-4E2C-A25B-AD26191FAD86}" srcOrd="0" destOrd="0" presId="urn:microsoft.com/office/officeart/2018/2/layout/IconLabelList"/>
    <dgm:cxn modelId="{BA2404FC-1D1D-4E1B-A6D7-84A0E6673768}" type="presOf" srcId="{F50B7FF6-C0AE-4D45-BA5A-B40D8418EBB6}" destId="{CECA3B2D-F30E-49BF-B8FC-F2712E39C1ED}" srcOrd="0" destOrd="0" presId="urn:microsoft.com/office/officeart/2018/2/layout/IconLabelList"/>
    <dgm:cxn modelId="{71E65FFE-8658-4765-8335-CD740CD25A46}" srcId="{D3427E8A-0667-4A2E-820E-9EB557011EF5}" destId="{B14686FE-C41E-4906-9E3D-D9160B9E20E2}" srcOrd="1" destOrd="0" parTransId="{9FAAEEE8-5958-4802-8206-8B10D112347D}" sibTransId="{0D3E3334-5745-4E3B-9217-3015F568D110}"/>
    <dgm:cxn modelId="{31855498-0DB7-437D-BA93-47F18B4E1476}" type="presParOf" srcId="{807F6085-DEA7-4B4C-88EA-1174BD62BF87}" destId="{ED329EF9-8C3A-4C4C-9CB8-0FD335F97C0D}" srcOrd="0" destOrd="0" presId="urn:microsoft.com/office/officeart/2018/2/layout/IconLabelList"/>
    <dgm:cxn modelId="{67459914-76E3-47E2-BD3A-ECF7D82FA2B6}" type="presParOf" srcId="{ED329EF9-8C3A-4C4C-9CB8-0FD335F97C0D}" destId="{EFA41656-99AA-4692-9289-634BCBB61CC0}" srcOrd="0" destOrd="0" presId="urn:microsoft.com/office/officeart/2018/2/layout/IconLabelList"/>
    <dgm:cxn modelId="{A301ACF5-741A-40AD-8964-53DEEE4DEA02}" type="presParOf" srcId="{ED329EF9-8C3A-4C4C-9CB8-0FD335F97C0D}" destId="{FCFF4B9C-7C75-453B-A379-A0BD0D6653AA}" srcOrd="1" destOrd="0" presId="urn:microsoft.com/office/officeart/2018/2/layout/IconLabelList"/>
    <dgm:cxn modelId="{3C9673F8-FFC4-4DA6-A05E-D9D0C84ADC3D}" type="presParOf" srcId="{ED329EF9-8C3A-4C4C-9CB8-0FD335F97C0D}" destId="{555ECB67-B5F7-4E2C-A25B-AD26191FAD86}" srcOrd="2" destOrd="0" presId="urn:microsoft.com/office/officeart/2018/2/layout/IconLabelList"/>
    <dgm:cxn modelId="{E7D57B59-2BA0-4BDB-9A08-DE989D547C20}" type="presParOf" srcId="{807F6085-DEA7-4B4C-88EA-1174BD62BF87}" destId="{AD707405-C292-4ECD-8AB4-DB71A1B8FBB7}" srcOrd="1" destOrd="0" presId="urn:microsoft.com/office/officeart/2018/2/layout/IconLabelList"/>
    <dgm:cxn modelId="{10273672-A93B-4339-90FC-1CA6E99DD07A}" type="presParOf" srcId="{807F6085-DEA7-4B4C-88EA-1174BD62BF87}" destId="{EAD09FDE-4F03-4FE8-8182-2553481BC5F2}" srcOrd="2" destOrd="0" presId="urn:microsoft.com/office/officeart/2018/2/layout/IconLabelList"/>
    <dgm:cxn modelId="{5A747A9A-6A68-4787-848C-1CFD650EE631}" type="presParOf" srcId="{EAD09FDE-4F03-4FE8-8182-2553481BC5F2}" destId="{CCF0C15E-EE76-48A2-9E13-7A80EF30A0B0}" srcOrd="0" destOrd="0" presId="urn:microsoft.com/office/officeart/2018/2/layout/IconLabelList"/>
    <dgm:cxn modelId="{E32CB01F-960E-485A-89EC-9F9DDB344480}" type="presParOf" srcId="{EAD09FDE-4F03-4FE8-8182-2553481BC5F2}" destId="{1F5BCD59-13C2-4BE2-AB7E-EA4155978BE5}" srcOrd="1" destOrd="0" presId="urn:microsoft.com/office/officeart/2018/2/layout/IconLabelList"/>
    <dgm:cxn modelId="{17D3EFA1-218F-4C92-9081-3CD978CC96E4}" type="presParOf" srcId="{EAD09FDE-4F03-4FE8-8182-2553481BC5F2}" destId="{8BE817C0-150E-419D-B8AC-F84665C0310E}" srcOrd="2" destOrd="0" presId="urn:microsoft.com/office/officeart/2018/2/layout/IconLabelList"/>
    <dgm:cxn modelId="{6176267B-365F-4FC3-AD31-9573E3DE7BA1}" type="presParOf" srcId="{807F6085-DEA7-4B4C-88EA-1174BD62BF87}" destId="{1528E6E7-197E-4E4D-9BC2-5E7794B12A8B}" srcOrd="3" destOrd="0" presId="urn:microsoft.com/office/officeart/2018/2/layout/IconLabelList"/>
    <dgm:cxn modelId="{2790FDDC-5541-45D4-8645-4E722267C3A2}" type="presParOf" srcId="{807F6085-DEA7-4B4C-88EA-1174BD62BF87}" destId="{2F873AC9-5E88-4E54-98A2-2CD8F8029753}" srcOrd="4" destOrd="0" presId="urn:microsoft.com/office/officeart/2018/2/layout/IconLabelList"/>
    <dgm:cxn modelId="{F3C6AB41-D792-4F63-A71F-BF919FB38827}" type="presParOf" srcId="{2F873AC9-5E88-4E54-98A2-2CD8F8029753}" destId="{8793DF63-7C0F-41D3-8432-191AEB759010}" srcOrd="0" destOrd="0" presId="urn:microsoft.com/office/officeart/2018/2/layout/IconLabelList"/>
    <dgm:cxn modelId="{B2EEF49D-0D1D-481D-A6EA-AFE6233D9FE2}" type="presParOf" srcId="{2F873AC9-5E88-4E54-98A2-2CD8F8029753}" destId="{532F8564-E166-46A0-9A0F-84F43C8F3749}" srcOrd="1" destOrd="0" presId="urn:microsoft.com/office/officeart/2018/2/layout/IconLabelList"/>
    <dgm:cxn modelId="{413D9D7D-A3FA-43E4-BB52-23155237376B}" type="presParOf" srcId="{2F873AC9-5E88-4E54-98A2-2CD8F8029753}" destId="{CECA3B2D-F30E-49BF-B8FC-F2712E39C1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a:t>Data Science and STEM Salaries from June 7, 2017 to August 17, 2021</a:t>
          </a:r>
        </a:p>
        <a:p>
          <a:r>
            <a:rPr lang="en-US">
              <a:hlinkClick xmlns:r="http://schemas.openxmlformats.org/officeDocument/2006/relationships" r:id="rId1"/>
            </a:rPr>
            <a:t>https://www.kaggle.com/datasets/jackogozaly/data-science-and-stem-salaries</a:t>
          </a:r>
          <a:endParaRPr lang="en-US"/>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dirty="0"/>
            <a:t>Demographics – Gender, race, location, education level</a:t>
          </a:r>
        </a:p>
        <a:p>
          <a:r>
            <a:rPr lang="en-US" dirty="0"/>
            <a:t>Salary Details – Base and total annual salaries, bonus &amp;/or stock option values</a:t>
          </a:r>
        </a:p>
        <a:p>
          <a:r>
            <a:rPr lang="en-US" dirty="0"/>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2B8FDF-7599-47B6-A5E9-3698E702C204}" type="doc">
      <dgm:prSet loTypeId="urn:microsoft.com/office/officeart/2018/5/layout/IconLeafLabel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037215-F49E-4064-8266-52EC62381C5C}">
      <dgm:prSet/>
      <dgm:spPr/>
      <dgm:t>
        <a:bodyPr/>
        <a:lstStyle/>
        <a:p>
          <a:pPr>
            <a:lnSpc>
              <a:spcPct val="100000"/>
            </a:lnSpc>
            <a:defRPr cap="all"/>
          </a:pPr>
          <a:r>
            <a:rPr lang="en-US"/>
            <a:t>Discover what features and model make the best predictions for salaries of STEM Professionals and Data Scientists</a:t>
          </a:r>
        </a:p>
      </dgm:t>
    </dgm:pt>
    <dgm:pt modelId="{6122269E-A4E9-4B08-9C26-C15CE2645C5A}" type="parTrans" cxnId="{A6334760-43AC-4C28-8977-28FE65325B4C}">
      <dgm:prSet/>
      <dgm:spPr/>
      <dgm:t>
        <a:bodyPr/>
        <a:lstStyle/>
        <a:p>
          <a:endParaRPr lang="en-US"/>
        </a:p>
      </dgm:t>
    </dgm:pt>
    <dgm:pt modelId="{90A30F4C-5681-4126-8956-F4B94BED1998}" type="sibTrans" cxnId="{A6334760-43AC-4C28-8977-28FE65325B4C}">
      <dgm:prSet/>
      <dgm:spPr/>
      <dgm:t>
        <a:bodyPr/>
        <a:lstStyle/>
        <a:p>
          <a:endParaRPr lang="en-US"/>
        </a:p>
      </dgm:t>
    </dgm:pt>
    <dgm:pt modelId="{46AE8429-4868-49C0-B5F9-3D03D5BAFFA3}">
      <dgm:prSet/>
      <dgm:spPr/>
      <dgm:t>
        <a:bodyPr/>
        <a:lstStyle/>
        <a:p>
          <a:pPr>
            <a:lnSpc>
              <a:spcPct val="100000"/>
            </a:lnSpc>
            <a:defRPr cap="all"/>
          </a:pPr>
          <a:r>
            <a:rPr lang="en-US"/>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a:p>
      </dgm:t>
    </dgm:pt>
    <dgm:pt modelId="{972161AE-5EB4-42D1-B714-832DAA78AA69}" type="sibTrans" cxnId="{8905C66A-D6BE-43B1-9C89-2F2BAF82C736}">
      <dgm:prSet/>
      <dgm:spPr/>
      <dgm:t>
        <a:bodyPr/>
        <a:lstStyle/>
        <a:p>
          <a:endParaRPr lang="en-US"/>
        </a:p>
      </dgm:t>
    </dgm:pt>
    <dgm:pt modelId="{95945857-0E2E-4CB9-9C3A-9D91A72F79C9}">
      <dgm:prSet/>
      <dgm:spPr/>
      <dgm:t>
        <a:bodyPr/>
        <a:lstStyle/>
        <a:p>
          <a:pPr>
            <a:lnSpc>
              <a:spcPct val="100000"/>
            </a:lnSpc>
            <a:defRPr cap="all"/>
          </a:pPr>
          <a:r>
            <a:rPr lang="en-US"/>
            <a:t>Identify the best predictive model and select the user input features. </a:t>
          </a:r>
        </a:p>
      </dgm:t>
    </dgm:pt>
    <dgm:pt modelId="{8B2AA00F-40EB-44BA-B1A9-1597517613AC}" type="parTrans" cxnId="{1E7BA13F-5169-4C0B-8079-A79913D5D054}">
      <dgm:prSet/>
      <dgm:spPr/>
      <dgm:t>
        <a:bodyPr/>
        <a:lstStyle/>
        <a:p>
          <a:endParaRPr lang="en-US"/>
        </a:p>
      </dgm:t>
    </dgm:pt>
    <dgm:pt modelId="{FF5B0156-8297-4522-BEDD-DF02E476BE96}" type="sibTrans" cxnId="{1E7BA13F-5169-4C0B-8079-A79913D5D054}">
      <dgm:prSet/>
      <dgm:spPr/>
      <dgm:t>
        <a:bodyPr/>
        <a:lstStyle/>
        <a:p>
          <a:endParaRPr lang="en-US"/>
        </a:p>
      </dgm:t>
    </dgm:pt>
    <dgm:pt modelId="{95FB106B-D563-4ED0-84A2-4E6BDBE55FE0}">
      <dgm:prSet/>
      <dgm:spPr/>
      <dgm:t>
        <a:bodyPr/>
        <a:lstStyle/>
        <a:p>
          <a:pPr>
            <a:lnSpc>
              <a:spcPct val="100000"/>
            </a:lnSpc>
            <a:defRPr cap="all"/>
          </a:pPr>
          <a:r>
            <a:rPr lang="en-US"/>
            <a:t>Develop the ERD and connect a SQL Database to the model </a:t>
          </a:r>
        </a:p>
      </dgm:t>
    </dgm:pt>
    <dgm:pt modelId="{AE68C585-FFE5-4221-B9CB-C0E95F5CCB8C}" type="parTrans" cxnId="{2BD3DC86-1F45-4747-91D6-244A16D5C426}">
      <dgm:prSet/>
      <dgm:spPr/>
      <dgm:t>
        <a:bodyPr/>
        <a:lstStyle/>
        <a:p>
          <a:endParaRPr lang="en-US"/>
        </a:p>
      </dgm:t>
    </dgm:pt>
    <dgm:pt modelId="{7DD285B4-24BF-48B4-B179-AADD3F71E988}" type="sibTrans" cxnId="{2BD3DC86-1F45-4747-91D6-244A16D5C426}">
      <dgm:prSet/>
      <dgm:spPr/>
      <dgm:t>
        <a:bodyPr/>
        <a:lstStyle/>
        <a:p>
          <a:endParaRPr lang="en-US"/>
        </a:p>
      </dgm:t>
    </dgm:pt>
    <dgm:pt modelId="{7AC79605-1846-40CD-8BCD-F26B696E04DE}">
      <dgm:prSet/>
      <dgm:spPr/>
      <dgm:t>
        <a:bodyPr/>
        <a:lstStyle/>
        <a:p>
          <a:pPr>
            <a:lnSpc>
              <a:spcPct val="100000"/>
            </a:lnSpc>
            <a:defRPr cap="all"/>
          </a:pPr>
          <a:r>
            <a:rPr lang="en-US"/>
            <a:t>Present our results via an interactive table similar to the UFO or Bellybutton projects</a:t>
          </a:r>
        </a:p>
      </dgm:t>
    </dgm:pt>
    <dgm:pt modelId="{49697A7B-C647-426A-ABF9-D8E0558E5B6D}" type="parTrans" cxnId="{4C48C747-6390-45B1-A8D1-A96460B1EFF2}">
      <dgm:prSet/>
      <dgm:spPr/>
      <dgm:t>
        <a:bodyPr/>
        <a:lstStyle/>
        <a:p>
          <a:endParaRPr lang="en-US"/>
        </a:p>
      </dgm:t>
    </dgm:pt>
    <dgm:pt modelId="{CCF77662-58D2-47DC-BE6E-22B74BCFC2B1}" type="sibTrans" cxnId="{4C48C747-6390-45B1-A8D1-A96460B1EFF2}">
      <dgm:prSet/>
      <dgm:spPr/>
      <dgm:t>
        <a:bodyPr/>
        <a:lstStyle/>
        <a:p>
          <a:endParaRPr lang="en-US"/>
        </a:p>
      </dgm:t>
    </dgm:pt>
    <dgm:pt modelId="{25AD4D52-17D8-4155-ACFD-FDA6B79F2868}" type="pres">
      <dgm:prSet presAssocID="{DC2B8FDF-7599-47B6-A5E9-3698E702C204}" presName="root" presStyleCnt="0">
        <dgm:presLayoutVars>
          <dgm:dir/>
          <dgm:resizeHandles val="exact"/>
        </dgm:presLayoutVars>
      </dgm:prSet>
      <dgm:spPr/>
    </dgm:pt>
    <dgm:pt modelId="{1865F989-8F44-47AF-8237-7266BB30446B}" type="pres">
      <dgm:prSet presAssocID="{02037215-F49E-4064-8266-52EC62381C5C}" presName="compNode" presStyleCnt="0"/>
      <dgm:spPr/>
    </dgm:pt>
    <dgm:pt modelId="{A0D29BE7-8427-4709-BE1D-849777DC22A4}" type="pres">
      <dgm:prSet presAssocID="{02037215-F49E-4064-8266-52EC62381C5C}" presName="iconBgRect" presStyleLbl="bgShp" presStyleIdx="0" presStyleCnt="5"/>
      <dgm:spPr>
        <a:prstGeom prst="round2DiagRect">
          <a:avLst>
            <a:gd name="adj1" fmla="val 29727"/>
            <a:gd name="adj2" fmla="val 0"/>
          </a:avLst>
        </a:prstGeom>
      </dgm:spPr>
    </dgm:pt>
    <dgm:pt modelId="{977DF262-AD54-4CE2-A7A9-F8AF7D864B0B}" type="pres">
      <dgm:prSet presAssocID="{02037215-F49E-4064-8266-52EC62381C5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BDE37C85-8461-4F25-9963-693D46AFD98D}" type="pres">
      <dgm:prSet presAssocID="{02037215-F49E-4064-8266-52EC62381C5C}" presName="spaceRect" presStyleCnt="0"/>
      <dgm:spPr/>
    </dgm:pt>
    <dgm:pt modelId="{129CDC69-CE11-4BCA-A862-05FBB8AA7319}" type="pres">
      <dgm:prSet presAssocID="{02037215-F49E-4064-8266-52EC62381C5C}" presName="textRect" presStyleLbl="revTx" presStyleIdx="0" presStyleCnt="5">
        <dgm:presLayoutVars>
          <dgm:chMax val="1"/>
          <dgm:chPref val="1"/>
        </dgm:presLayoutVars>
      </dgm:prSet>
      <dgm:spPr/>
    </dgm:pt>
    <dgm:pt modelId="{803A9A9B-0993-433B-B240-3085F69FCAEC}" type="pres">
      <dgm:prSet presAssocID="{90A30F4C-5681-4126-8956-F4B94BED1998}" presName="sibTrans" presStyleCnt="0"/>
      <dgm:spPr/>
    </dgm:pt>
    <dgm:pt modelId="{401C328F-C01C-4DD3-A123-7BE76D2C949B}" type="pres">
      <dgm:prSet presAssocID="{46AE8429-4868-49C0-B5F9-3D03D5BAFFA3}" presName="compNode" presStyleCnt="0"/>
      <dgm:spPr/>
    </dgm:pt>
    <dgm:pt modelId="{162196B6-3A5D-4C01-B455-D212AF1BCB48}" type="pres">
      <dgm:prSet presAssocID="{46AE8429-4868-49C0-B5F9-3D03D5BAFFA3}" presName="iconBgRect" presStyleLbl="bgShp" presStyleIdx="1" presStyleCnt="5"/>
      <dgm:spPr>
        <a:prstGeom prst="round2DiagRect">
          <a:avLst>
            <a:gd name="adj1" fmla="val 29727"/>
            <a:gd name="adj2" fmla="val 0"/>
          </a:avLst>
        </a:prstGeom>
      </dgm:spPr>
    </dgm:pt>
    <dgm:pt modelId="{341AB423-98D3-4B6B-8DC1-62D742067E91}" type="pres">
      <dgm:prSet presAssocID="{46AE8429-4868-49C0-B5F9-3D03D5BAFF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72232E40-D143-48A1-A21D-41AD8D940974}" type="pres">
      <dgm:prSet presAssocID="{46AE8429-4868-49C0-B5F9-3D03D5BAFFA3}" presName="spaceRect" presStyleCnt="0"/>
      <dgm:spPr/>
    </dgm:pt>
    <dgm:pt modelId="{A22352C2-9397-46D4-A863-BB42A5D831B1}" type="pres">
      <dgm:prSet presAssocID="{46AE8429-4868-49C0-B5F9-3D03D5BAFFA3}" presName="textRect" presStyleLbl="revTx" presStyleIdx="1" presStyleCnt="5">
        <dgm:presLayoutVars>
          <dgm:chMax val="1"/>
          <dgm:chPref val="1"/>
        </dgm:presLayoutVars>
      </dgm:prSet>
      <dgm:spPr/>
    </dgm:pt>
    <dgm:pt modelId="{DEE96BDD-3236-4160-BCB3-0501B09CB6E8}" type="pres">
      <dgm:prSet presAssocID="{972161AE-5EB4-42D1-B714-832DAA78AA69}" presName="sibTrans" presStyleCnt="0"/>
      <dgm:spPr/>
    </dgm:pt>
    <dgm:pt modelId="{A0B0D046-6997-49B1-AC62-5C86BEBDA2D3}" type="pres">
      <dgm:prSet presAssocID="{95945857-0E2E-4CB9-9C3A-9D91A72F79C9}" presName="compNode" presStyleCnt="0"/>
      <dgm:spPr/>
    </dgm:pt>
    <dgm:pt modelId="{16700286-F788-4953-8802-6F6AA437E566}" type="pres">
      <dgm:prSet presAssocID="{95945857-0E2E-4CB9-9C3A-9D91A72F79C9}" presName="iconBgRect" presStyleLbl="bgShp" presStyleIdx="2" presStyleCnt="5"/>
      <dgm:spPr>
        <a:prstGeom prst="round2DiagRect">
          <a:avLst>
            <a:gd name="adj1" fmla="val 29727"/>
            <a:gd name="adj2" fmla="val 0"/>
          </a:avLst>
        </a:prstGeom>
      </dgm:spPr>
    </dgm:pt>
    <dgm:pt modelId="{7F8D8478-7BA6-4B7D-8B51-AEFE7CE1A0DD}"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7243CBC9-5681-40F2-A0C5-E7AF1F9B0B54}" type="pres">
      <dgm:prSet presAssocID="{95945857-0E2E-4CB9-9C3A-9D91A72F79C9}" presName="spaceRect" presStyleCnt="0"/>
      <dgm:spPr/>
    </dgm:pt>
    <dgm:pt modelId="{441F3594-E919-48DA-BA64-4845843A3F91}" type="pres">
      <dgm:prSet presAssocID="{95945857-0E2E-4CB9-9C3A-9D91A72F79C9}" presName="textRect" presStyleLbl="revTx" presStyleIdx="2" presStyleCnt="5">
        <dgm:presLayoutVars>
          <dgm:chMax val="1"/>
          <dgm:chPref val="1"/>
        </dgm:presLayoutVars>
      </dgm:prSet>
      <dgm:spPr/>
    </dgm:pt>
    <dgm:pt modelId="{E7557AC0-88FC-4C03-B754-BCBFEC9F07B3}" type="pres">
      <dgm:prSet presAssocID="{FF5B0156-8297-4522-BEDD-DF02E476BE96}" presName="sibTrans" presStyleCnt="0"/>
      <dgm:spPr/>
    </dgm:pt>
    <dgm:pt modelId="{1ADF348C-74D8-4081-BD38-BF6CBA05CCB4}" type="pres">
      <dgm:prSet presAssocID="{95FB106B-D563-4ED0-84A2-4E6BDBE55FE0}" presName="compNode" presStyleCnt="0"/>
      <dgm:spPr/>
    </dgm:pt>
    <dgm:pt modelId="{A2CCB0D8-4464-49FA-BAC7-854561AEAFDE}" type="pres">
      <dgm:prSet presAssocID="{95FB106B-D563-4ED0-84A2-4E6BDBE55FE0}" presName="iconBgRect" presStyleLbl="bgShp" presStyleIdx="3" presStyleCnt="5"/>
      <dgm:spPr>
        <a:prstGeom prst="round2DiagRect">
          <a:avLst>
            <a:gd name="adj1" fmla="val 29727"/>
            <a:gd name="adj2" fmla="val 0"/>
          </a:avLst>
        </a:prstGeom>
      </dgm:spPr>
    </dgm:pt>
    <dgm:pt modelId="{A3921697-ABF9-49BB-BDAB-110637B7589C}"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17D91353-505D-4D75-8A17-83F245C462AC}" type="pres">
      <dgm:prSet presAssocID="{95FB106B-D563-4ED0-84A2-4E6BDBE55FE0}" presName="spaceRect" presStyleCnt="0"/>
      <dgm:spPr/>
    </dgm:pt>
    <dgm:pt modelId="{E9CEBAE5-50F2-4B95-B83B-E9D945703A19}" type="pres">
      <dgm:prSet presAssocID="{95FB106B-D563-4ED0-84A2-4E6BDBE55FE0}" presName="textRect" presStyleLbl="revTx" presStyleIdx="3" presStyleCnt="5">
        <dgm:presLayoutVars>
          <dgm:chMax val="1"/>
          <dgm:chPref val="1"/>
        </dgm:presLayoutVars>
      </dgm:prSet>
      <dgm:spPr/>
    </dgm:pt>
    <dgm:pt modelId="{44FC8EE7-FC25-4616-A3B9-4016EBB1A17C}" type="pres">
      <dgm:prSet presAssocID="{7DD285B4-24BF-48B4-B179-AADD3F71E988}" presName="sibTrans" presStyleCnt="0"/>
      <dgm:spPr/>
    </dgm:pt>
    <dgm:pt modelId="{C38BB3D8-69FE-47BB-ACE3-91336869F9E3}" type="pres">
      <dgm:prSet presAssocID="{7AC79605-1846-40CD-8BCD-F26B696E04DE}" presName="compNode" presStyleCnt="0"/>
      <dgm:spPr/>
    </dgm:pt>
    <dgm:pt modelId="{23AE3DA7-0C6C-4CD6-B1A0-354184F4E489}" type="pres">
      <dgm:prSet presAssocID="{7AC79605-1846-40CD-8BCD-F26B696E04DE}" presName="iconBgRect" presStyleLbl="bgShp" presStyleIdx="4" presStyleCnt="5"/>
      <dgm:spPr>
        <a:prstGeom prst="round2DiagRect">
          <a:avLst>
            <a:gd name="adj1" fmla="val 29727"/>
            <a:gd name="adj2" fmla="val 0"/>
          </a:avLst>
        </a:prstGeom>
      </dgm:spPr>
    </dgm:pt>
    <dgm:pt modelId="{7ED7441D-373D-427A-BB34-D76DBD298CCB}" type="pres">
      <dgm:prSet presAssocID="{7AC79605-1846-40CD-8BCD-F26B696E04D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00A1521-B062-4ED2-AB83-20191B87ED5A}" type="pres">
      <dgm:prSet presAssocID="{7AC79605-1846-40CD-8BCD-F26B696E04DE}" presName="spaceRect" presStyleCnt="0"/>
      <dgm:spPr/>
    </dgm:pt>
    <dgm:pt modelId="{00CD6FCC-EE84-49B9-A774-3400B0866281}" type="pres">
      <dgm:prSet presAssocID="{7AC79605-1846-40CD-8BCD-F26B696E04DE}" presName="textRect" presStyleLbl="revTx" presStyleIdx="4" presStyleCnt="5">
        <dgm:presLayoutVars>
          <dgm:chMax val="1"/>
          <dgm:chPref val="1"/>
        </dgm:presLayoutVars>
      </dgm:prSet>
      <dgm:spPr/>
    </dgm:pt>
  </dgm:ptLst>
  <dgm:cxnLst>
    <dgm:cxn modelId="{40534F02-2DAF-44BD-BBED-F76610D3EF09}" type="presOf" srcId="{02037215-F49E-4064-8266-52EC62381C5C}" destId="{129CDC69-CE11-4BCA-A862-05FBB8AA7319}" srcOrd="0" destOrd="0" presId="urn:microsoft.com/office/officeart/2018/5/layout/IconLeafLabelList"/>
    <dgm:cxn modelId="{9F37F507-F969-4688-A3F1-F2682BB17D9E}" type="presOf" srcId="{95945857-0E2E-4CB9-9C3A-9D91A72F79C9}" destId="{441F3594-E919-48DA-BA64-4845843A3F91}" srcOrd="0" destOrd="0" presId="urn:microsoft.com/office/officeart/2018/5/layout/IconLeafLabelList"/>
    <dgm:cxn modelId="{B0E2FB0B-9F57-49AC-A676-70EB4BA55A79}" type="presOf" srcId="{DC2B8FDF-7599-47B6-A5E9-3698E702C204}" destId="{25AD4D52-17D8-4155-ACFD-FDA6B79F2868}" srcOrd="0" destOrd="0" presId="urn:microsoft.com/office/officeart/2018/5/layout/IconLeafLabel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0"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8905C66A-D6BE-43B1-9C89-2F2BAF82C736}" srcId="{DC2B8FDF-7599-47B6-A5E9-3698E702C204}" destId="{46AE8429-4868-49C0-B5F9-3D03D5BAFFA3}" srcOrd="1" destOrd="0" parTransId="{689C456A-6E04-4C78-A37B-612CA54548AC}" sibTransId="{972161AE-5EB4-42D1-B714-832DAA78AA69}"/>
    <dgm:cxn modelId="{761F4971-2FAF-438B-84DB-1578E5A76F9B}" type="presOf" srcId="{7AC79605-1846-40CD-8BCD-F26B696E04DE}" destId="{00CD6FCC-EE84-49B9-A774-3400B0866281}" srcOrd="0" destOrd="0" presId="urn:microsoft.com/office/officeart/2018/5/layout/IconLeafLabelList"/>
    <dgm:cxn modelId="{F264B871-ED8C-40DD-8B93-7CAC8CA93EC7}" type="presOf" srcId="{46AE8429-4868-49C0-B5F9-3D03D5BAFFA3}" destId="{A22352C2-9397-46D4-A863-BB42A5D831B1}" srcOrd="0" destOrd="0" presId="urn:microsoft.com/office/officeart/2018/5/layout/IconLeafLabelList"/>
    <dgm:cxn modelId="{80570452-0D36-4B48-9173-9D8CA0554C09}" type="presOf" srcId="{95FB106B-D563-4ED0-84A2-4E6BDBE55FE0}" destId="{E9CEBAE5-50F2-4B95-B83B-E9D945703A19}" srcOrd="0" destOrd="0" presId="urn:microsoft.com/office/officeart/2018/5/layout/IconLeafLabelList"/>
    <dgm:cxn modelId="{2BD3DC86-1F45-4747-91D6-244A16D5C426}" srcId="{DC2B8FDF-7599-47B6-A5E9-3698E702C204}" destId="{95FB106B-D563-4ED0-84A2-4E6BDBE55FE0}" srcOrd="3" destOrd="0" parTransId="{AE68C585-FFE5-4221-B9CB-C0E95F5CCB8C}" sibTransId="{7DD285B4-24BF-48B4-B179-AADD3F71E988}"/>
    <dgm:cxn modelId="{0A0B10ED-C86B-4F7C-B0FB-A788AD24EB59}" type="presParOf" srcId="{25AD4D52-17D8-4155-ACFD-FDA6B79F2868}" destId="{1865F989-8F44-47AF-8237-7266BB30446B}" srcOrd="0" destOrd="0" presId="urn:microsoft.com/office/officeart/2018/5/layout/IconLeafLabelList"/>
    <dgm:cxn modelId="{CF3038B8-CF47-490D-B2A8-CBD29BC770BF}" type="presParOf" srcId="{1865F989-8F44-47AF-8237-7266BB30446B}" destId="{A0D29BE7-8427-4709-BE1D-849777DC22A4}" srcOrd="0" destOrd="0" presId="urn:microsoft.com/office/officeart/2018/5/layout/IconLeafLabelList"/>
    <dgm:cxn modelId="{2E313ADE-CEE3-4215-8E81-5E464E9B7E25}" type="presParOf" srcId="{1865F989-8F44-47AF-8237-7266BB30446B}" destId="{977DF262-AD54-4CE2-A7A9-F8AF7D864B0B}" srcOrd="1" destOrd="0" presId="urn:microsoft.com/office/officeart/2018/5/layout/IconLeafLabelList"/>
    <dgm:cxn modelId="{354E8DD5-FE90-448C-8CF2-DDA331DCFEE7}" type="presParOf" srcId="{1865F989-8F44-47AF-8237-7266BB30446B}" destId="{BDE37C85-8461-4F25-9963-693D46AFD98D}" srcOrd="2" destOrd="0" presId="urn:microsoft.com/office/officeart/2018/5/layout/IconLeafLabelList"/>
    <dgm:cxn modelId="{B548EDF3-218B-4895-8215-03342657ABA5}" type="presParOf" srcId="{1865F989-8F44-47AF-8237-7266BB30446B}" destId="{129CDC69-CE11-4BCA-A862-05FBB8AA7319}" srcOrd="3" destOrd="0" presId="urn:microsoft.com/office/officeart/2018/5/layout/IconLeafLabelList"/>
    <dgm:cxn modelId="{81913A1E-892A-4AAC-8953-84843AD6A493}" type="presParOf" srcId="{25AD4D52-17D8-4155-ACFD-FDA6B79F2868}" destId="{803A9A9B-0993-433B-B240-3085F69FCAEC}" srcOrd="1" destOrd="0" presId="urn:microsoft.com/office/officeart/2018/5/layout/IconLeafLabelList"/>
    <dgm:cxn modelId="{F33C50A4-AA69-404D-B362-8FC8E5A49C1B}" type="presParOf" srcId="{25AD4D52-17D8-4155-ACFD-FDA6B79F2868}" destId="{401C328F-C01C-4DD3-A123-7BE76D2C949B}" srcOrd="2" destOrd="0" presId="urn:microsoft.com/office/officeart/2018/5/layout/IconLeafLabelList"/>
    <dgm:cxn modelId="{F08C4BB5-006D-4AF1-9E3B-2705430BC75E}" type="presParOf" srcId="{401C328F-C01C-4DD3-A123-7BE76D2C949B}" destId="{162196B6-3A5D-4C01-B455-D212AF1BCB48}" srcOrd="0" destOrd="0" presId="urn:microsoft.com/office/officeart/2018/5/layout/IconLeafLabelList"/>
    <dgm:cxn modelId="{6A50AFCA-B94F-4EAB-B232-018F0DF6C6CA}" type="presParOf" srcId="{401C328F-C01C-4DD3-A123-7BE76D2C949B}" destId="{341AB423-98D3-4B6B-8DC1-62D742067E91}" srcOrd="1" destOrd="0" presId="urn:microsoft.com/office/officeart/2018/5/layout/IconLeafLabelList"/>
    <dgm:cxn modelId="{4ED2A867-7BA7-4537-AF63-00D21D062308}" type="presParOf" srcId="{401C328F-C01C-4DD3-A123-7BE76D2C949B}" destId="{72232E40-D143-48A1-A21D-41AD8D940974}" srcOrd="2" destOrd="0" presId="urn:microsoft.com/office/officeart/2018/5/layout/IconLeafLabelList"/>
    <dgm:cxn modelId="{4E46AE51-F4B0-4BE6-9E87-25289AB45F40}" type="presParOf" srcId="{401C328F-C01C-4DD3-A123-7BE76D2C949B}" destId="{A22352C2-9397-46D4-A863-BB42A5D831B1}" srcOrd="3" destOrd="0" presId="urn:microsoft.com/office/officeart/2018/5/layout/IconLeafLabelList"/>
    <dgm:cxn modelId="{B943C0A6-06E9-47F5-9412-BE34AE3F3EC8}" type="presParOf" srcId="{25AD4D52-17D8-4155-ACFD-FDA6B79F2868}" destId="{DEE96BDD-3236-4160-BCB3-0501B09CB6E8}" srcOrd="3" destOrd="0" presId="urn:microsoft.com/office/officeart/2018/5/layout/IconLeafLabelList"/>
    <dgm:cxn modelId="{28DF98EE-C464-42CB-9FF8-1FCAF6631528}" type="presParOf" srcId="{25AD4D52-17D8-4155-ACFD-FDA6B79F2868}" destId="{A0B0D046-6997-49B1-AC62-5C86BEBDA2D3}" srcOrd="4" destOrd="0" presId="urn:microsoft.com/office/officeart/2018/5/layout/IconLeafLabelList"/>
    <dgm:cxn modelId="{17C5CBD7-C7DC-4F1F-8FA5-BC45DA6EC339}" type="presParOf" srcId="{A0B0D046-6997-49B1-AC62-5C86BEBDA2D3}" destId="{16700286-F788-4953-8802-6F6AA437E566}" srcOrd="0" destOrd="0" presId="urn:microsoft.com/office/officeart/2018/5/layout/IconLeafLabelList"/>
    <dgm:cxn modelId="{51BC5489-097E-4F41-8AC2-0D4F73918D24}" type="presParOf" srcId="{A0B0D046-6997-49B1-AC62-5C86BEBDA2D3}" destId="{7F8D8478-7BA6-4B7D-8B51-AEFE7CE1A0DD}" srcOrd="1" destOrd="0" presId="urn:microsoft.com/office/officeart/2018/5/layout/IconLeafLabelList"/>
    <dgm:cxn modelId="{E913D6A6-3639-48DD-B41E-8E286490AD0D}" type="presParOf" srcId="{A0B0D046-6997-49B1-AC62-5C86BEBDA2D3}" destId="{7243CBC9-5681-40F2-A0C5-E7AF1F9B0B54}" srcOrd="2" destOrd="0" presId="urn:microsoft.com/office/officeart/2018/5/layout/IconLeafLabelList"/>
    <dgm:cxn modelId="{66C93B73-20AC-48B2-AEAB-9C5F346B4D6B}" type="presParOf" srcId="{A0B0D046-6997-49B1-AC62-5C86BEBDA2D3}" destId="{441F3594-E919-48DA-BA64-4845843A3F91}" srcOrd="3" destOrd="0" presId="urn:microsoft.com/office/officeart/2018/5/layout/IconLeafLabelList"/>
    <dgm:cxn modelId="{ABCAB71D-C4A7-46BD-A4E8-7751D1844D8B}" type="presParOf" srcId="{25AD4D52-17D8-4155-ACFD-FDA6B79F2868}" destId="{E7557AC0-88FC-4C03-B754-BCBFEC9F07B3}" srcOrd="5" destOrd="0" presId="urn:microsoft.com/office/officeart/2018/5/layout/IconLeafLabelList"/>
    <dgm:cxn modelId="{89DFFF8B-D340-4C9B-BDDE-E1CEA5F65A63}" type="presParOf" srcId="{25AD4D52-17D8-4155-ACFD-FDA6B79F2868}" destId="{1ADF348C-74D8-4081-BD38-BF6CBA05CCB4}" srcOrd="6" destOrd="0" presId="urn:microsoft.com/office/officeart/2018/5/layout/IconLeafLabelList"/>
    <dgm:cxn modelId="{CB06D930-574D-4CCB-84AE-44B8C300EB1B}" type="presParOf" srcId="{1ADF348C-74D8-4081-BD38-BF6CBA05CCB4}" destId="{A2CCB0D8-4464-49FA-BAC7-854561AEAFDE}" srcOrd="0" destOrd="0" presId="urn:microsoft.com/office/officeart/2018/5/layout/IconLeafLabelList"/>
    <dgm:cxn modelId="{6BD201C1-A362-4AE1-AD10-6A11074FF7E2}" type="presParOf" srcId="{1ADF348C-74D8-4081-BD38-BF6CBA05CCB4}" destId="{A3921697-ABF9-49BB-BDAB-110637B7589C}" srcOrd="1" destOrd="0" presId="urn:microsoft.com/office/officeart/2018/5/layout/IconLeafLabelList"/>
    <dgm:cxn modelId="{980509DD-FD55-4F1D-BD2B-61B5D4C73881}" type="presParOf" srcId="{1ADF348C-74D8-4081-BD38-BF6CBA05CCB4}" destId="{17D91353-505D-4D75-8A17-83F245C462AC}" srcOrd="2" destOrd="0" presId="urn:microsoft.com/office/officeart/2018/5/layout/IconLeafLabelList"/>
    <dgm:cxn modelId="{4ACF5FDD-6218-4102-ABF4-85BE2F00E8D2}" type="presParOf" srcId="{1ADF348C-74D8-4081-BD38-BF6CBA05CCB4}" destId="{E9CEBAE5-50F2-4B95-B83B-E9D945703A19}" srcOrd="3" destOrd="0" presId="urn:microsoft.com/office/officeart/2018/5/layout/IconLeafLabelList"/>
    <dgm:cxn modelId="{B1A133A3-BC24-443E-9014-EF9FC134F895}" type="presParOf" srcId="{25AD4D52-17D8-4155-ACFD-FDA6B79F2868}" destId="{44FC8EE7-FC25-4616-A3B9-4016EBB1A17C}" srcOrd="7" destOrd="0" presId="urn:microsoft.com/office/officeart/2018/5/layout/IconLeafLabelList"/>
    <dgm:cxn modelId="{E11AED50-8BD9-4262-9998-05137A382C44}" type="presParOf" srcId="{25AD4D52-17D8-4155-ACFD-FDA6B79F2868}" destId="{C38BB3D8-69FE-47BB-ACE3-91336869F9E3}" srcOrd="8" destOrd="0" presId="urn:microsoft.com/office/officeart/2018/5/layout/IconLeafLabelList"/>
    <dgm:cxn modelId="{19C17407-13BE-4377-AED3-DC17669F1E40}" type="presParOf" srcId="{C38BB3D8-69FE-47BB-ACE3-91336869F9E3}" destId="{23AE3DA7-0C6C-4CD6-B1A0-354184F4E489}" srcOrd="0" destOrd="0" presId="urn:microsoft.com/office/officeart/2018/5/layout/IconLeafLabelList"/>
    <dgm:cxn modelId="{B2EC1932-8C15-456A-B111-52BFABB7EF4A}" type="presParOf" srcId="{C38BB3D8-69FE-47BB-ACE3-91336869F9E3}" destId="{7ED7441D-373D-427A-BB34-D76DBD298CCB}" srcOrd="1" destOrd="0" presId="urn:microsoft.com/office/officeart/2018/5/layout/IconLeafLabelList"/>
    <dgm:cxn modelId="{FDBB6C56-59ED-49EA-B756-B0E8E9B34E17}" type="presParOf" srcId="{C38BB3D8-69FE-47BB-ACE3-91336869F9E3}" destId="{E00A1521-B062-4ED2-AB83-20191B87ED5A}" srcOrd="2" destOrd="0" presId="urn:microsoft.com/office/officeart/2018/5/layout/IconLeafLabelList"/>
    <dgm:cxn modelId="{38BADACB-A164-4BA9-B91E-6E35490FA8D3}" type="presParOf" srcId="{C38BB3D8-69FE-47BB-ACE3-91336869F9E3}" destId="{00CD6FCC-EE84-49B9-A774-3400B086628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a:hlinkClick xmlns:r="http://schemas.openxmlformats.org/officeDocument/2006/relationships" r:id="rId1"/>
            </a:rPr>
            <a:t>Capstone Project - Tableau Vizs</a:t>
          </a:r>
          <a:endParaRPr lang="en-US"/>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We plan to deploy a machine learning model that can be used to predict salaries for data scientists and STEM professionals.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a:t>Linear regression is the best model to choose with a continuous variable like salary.</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C3220BE6-3D76-40A0-B461-B9A820B49C6B}">
      <dgm:prSet/>
      <dgm:spPr/>
      <dgm:t>
        <a:bodyPr/>
        <a:lstStyle/>
        <a:p>
          <a:r>
            <a:rPr lang="en-US" dirty="0"/>
            <a:t>With our cleaned and pre-processed data, we will divide the data into training and testing sets and then train and test our model</a:t>
          </a:r>
        </a:p>
      </dgm:t>
    </dgm:pt>
    <dgm:pt modelId="{165B0921-6E9F-41E2-9353-8BB491A484D6}" type="parTrans" cxnId="{AB1C2085-89E0-4663-8ED4-DA70B6F15CA9}">
      <dgm:prSet/>
      <dgm:spPr/>
      <dgm:t>
        <a:bodyPr/>
        <a:lstStyle/>
        <a:p>
          <a:endParaRPr lang="en-US" sz="2400"/>
        </a:p>
      </dgm:t>
    </dgm:pt>
    <dgm:pt modelId="{16B7ECBD-B04D-48EA-9D2C-74115F77A5FE}" type="sibTrans" cxnId="{AB1C2085-89E0-4663-8ED4-DA70B6F15CA9}">
      <dgm:prSet/>
      <dgm:spPr/>
      <dgm:t>
        <a:bodyPr/>
        <a:lstStyle/>
        <a:p>
          <a:endParaRPr lang="en-US"/>
        </a:p>
      </dgm:t>
    </dgm:pt>
    <dgm:pt modelId="{7AC02F9D-69F0-4690-81D8-12D4696631CD}">
      <dgm:prSet/>
      <dgm:spPr/>
      <dgm:t>
        <a:bodyPr/>
        <a:lstStyle/>
        <a:p>
          <a:r>
            <a:rPr lang="en-US"/>
            <a:t>The salary prediction by years of service example in Module 17.2.3 was the starting point for our coding</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a:t>We will explore which features are the best predictors, and possibly look into other Scikit-learn linear regression models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5">
        <dgm:presLayoutVars>
          <dgm:chMax val="0"/>
          <dgm:bulletEnabled val="1"/>
        </dgm:presLayoutVars>
      </dgm:prSet>
      <dgm:spPr/>
    </dgm:pt>
    <dgm:pt modelId="{3CE0E4C4-E527-4D23-A38B-102606AC433B}" type="pres">
      <dgm:prSet presAssocID="{A9CB7404-F0FA-486F-9BAE-E7C4CA958A66}" presName="spacer" presStyleCnt="0"/>
      <dgm:spPr/>
    </dgm:pt>
    <dgm:pt modelId="{31C43D22-A48B-45E5-87FF-CE4EA1012698}" type="pres">
      <dgm:prSet presAssocID="{C3220BE6-3D76-40A0-B461-B9A820B49C6B}" presName="parentText" presStyleLbl="node1" presStyleIdx="2" presStyleCnt="5">
        <dgm:presLayoutVars>
          <dgm:chMax val="0"/>
          <dgm:bulletEnabled val="1"/>
        </dgm:presLayoutVars>
      </dgm:prSet>
      <dgm:spPr/>
    </dgm:pt>
    <dgm:pt modelId="{E608C26F-25ED-4595-AB28-7A2D9A56BC13}" type="pres">
      <dgm:prSet presAssocID="{16B7ECBD-B04D-48EA-9D2C-74115F77A5FE}" presName="spacer" presStyleCnt="0"/>
      <dgm:spPr/>
    </dgm:pt>
    <dgm:pt modelId="{0E7500DA-2D7C-4CEA-8C67-8938B1028F59}" type="pres">
      <dgm:prSet presAssocID="{7AC02F9D-69F0-4690-81D8-12D4696631CD}" presName="parentText" presStyleLbl="node1" presStyleIdx="3"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4" presStyleCnt="5">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D1B6AE6A-4D7F-49D9-868B-82FBC9B3130F}" srcId="{0E328103-1466-442E-9FA8-18F70B82D5C8}" destId="{B49A6FAD-88F8-4AD8-B60A-4A4BD78BA031}" srcOrd="1" destOrd="0" parTransId="{E072462B-963F-469E-83DA-9F2D333A9F43}" sibTransId="{A9CB7404-F0FA-486F-9BAE-E7C4CA958A66}"/>
    <dgm:cxn modelId="{AB1C2085-89E0-4663-8ED4-DA70B6F15CA9}" srcId="{0E328103-1466-442E-9FA8-18F70B82D5C8}" destId="{C3220BE6-3D76-40A0-B461-B9A820B49C6B}" srcOrd="2" destOrd="0" parTransId="{165B0921-6E9F-41E2-9353-8BB491A484D6}" sibTransId="{16B7ECBD-B04D-48EA-9D2C-74115F77A5FE}"/>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3" destOrd="0" parTransId="{AA3533D0-4C82-47FD-B458-80FFE8B92BC1}" sibTransId="{4A344340-22ED-47DD-8029-EC5071448666}"/>
    <dgm:cxn modelId="{371ABACC-6038-4FB9-B320-88B92861CE3E}" srcId="{0E328103-1466-442E-9FA8-18F70B82D5C8}" destId="{4423D4E5-59D2-4A02-AEB7-10F4EB016403}" srcOrd="4"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592AFBFF-02DA-4E11-B529-4E8D79F0CB95}" type="presOf" srcId="{C3220BE6-3D76-40A0-B461-B9A820B49C6B}" destId="{31C43D22-A48B-45E5-87FF-CE4EA1012698}"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2383F8E-DA53-4550-A8B4-00D54FCBD4D7}" type="presParOf" srcId="{3DC4DF6B-7E1C-4430-B05A-9B2D31D1B3AB}" destId="{3CE0E4C4-E527-4D23-A38B-102606AC433B}" srcOrd="3" destOrd="0" presId="urn:microsoft.com/office/officeart/2005/8/layout/vList2"/>
    <dgm:cxn modelId="{5811C585-9680-46F7-A639-FA7B5BE329FF}" type="presParOf" srcId="{3DC4DF6B-7E1C-4430-B05A-9B2D31D1B3AB}" destId="{31C43D22-A48B-45E5-87FF-CE4EA1012698}" srcOrd="4" destOrd="0" presId="urn:microsoft.com/office/officeart/2005/8/layout/vList2"/>
    <dgm:cxn modelId="{CCB2E813-3BBC-46D7-B652-F785BA6E8FBB}" type="presParOf" srcId="{3DC4DF6B-7E1C-4430-B05A-9B2D31D1B3AB}" destId="{E608C26F-25ED-4595-AB28-7A2D9A56BC13}" srcOrd="5" destOrd="0" presId="urn:microsoft.com/office/officeart/2005/8/layout/vList2"/>
    <dgm:cxn modelId="{981B00BE-5259-47DD-BD86-38E77D3B5355}" type="presParOf" srcId="{3DC4DF6B-7E1C-4430-B05A-9B2D31D1B3AB}" destId="{0E7500DA-2D7C-4CEA-8C67-8938B1028F59}" srcOrd="6" destOrd="0" presId="urn:microsoft.com/office/officeart/2005/8/layout/vList2"/>
    <dgm:cxn modelId="{6D6289AD-0C44-4CBA-87BF-720BA2D58930}" type="presParOf" srcId="{3DC4DF6B-7E1C-4430-B05A-9B2D31D1B3AB}" destId="{666E987F-21F0-4E0F-905F-EC8953BA1B6F}" srcOrd="7" destOrd="0" presId="urn:microsoft.com/office/officeart/2005/8/layout/vList2"/>
    <dgm:cxn modelId="{689A2ADB-B5A8-4A6E-AB38-4308F193FC56}" type="presParOf" srcId="{3DC4DF6B-7E1C-4430-B05A-9B2D31D1B3AB}" destId="{C7C5C593-DC7C-4925-A901-63827404F1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Look at each metro and calculate the distances from the location to the downtown and include participants within 30-50 miles maybe?</a:t>
          </a:r>
        </a:p>
        <a:p>
          <a:r>
            <a:rPr lang="en-US" dirty="0"/>
            <a:t>Start by retrieving </a:t>
          </a:r>
          <a:r>
            <a:rPr lang="en-US" dirty="0" err="1"/>
            <a:t>long,lat</a:t>
          </a:r>
          <a:r>
            <a:rPr lang="en-US" dirty="0"/>
            <a:t> for each city</a:t>
          </a:r>
        </a:p>
        <a:p>
          <a:r>
            <a:rPr lang="en-US" dirty="0"/>
            <a:t>Use an </a:t>
          </a:r>
          <a:r>
            <a:rPr lang="en-US" dirty="0" err="1"/>
            <a:t>openweathermap</a:t>
          </a:r>
          <a:r>
            <a:rPr lang="en-US" dirty="0"/>
            <a:t> API call to get the long and </a:t>
          </a:r>
          <a:r>
            <a:rPr lang="en-US" dirty="0" err="1"/>
            <a:t>lat</a:t>
          </a:r>
          <a:r>
            <a:rPr lang="en-US" dirty="0"/>
            <a:t> for each city and state combinations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Create a loc group for each of the top 9 regions</a:t>
          </a:r>
        </a:p>
        <a:p>
          <a:r>
            <a:rPr lang="en-US" dirty="0"/>
            <a:t>For each region, calculate a field that is distance from the central metro</a:t>
          </a:r>
        </a:p>
        <a:p>
          <a:r>
            <a:rPr lang="en-US" dirty="0"/>
            <a:t>Use this distance to decide who to include in that region, be consistent if it makes sense to</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2C152451-7CB2-4222-8BBB-21651F4C1FCC}">
      <dgm:prSet/>
      <dgm:spPr/>
      <dgm:t>
        <a:bodyPr/>
        <a:lstStyle/>
        <a:p>
          <a:r>
            <a:rPr lang="en-US" dirty="0"/>
            <a:t>Use this distance to decide who to include in that region, be consistent</a:t>
          </a:r>
        </a:p>
        <a:p>
          <a:r>
            <a:rPr lang="en-US" dirty="0"/>
            <a:t>Avoid overlap any of the identified regions</a:t>
          </a:r>
        </a:p>
        <a:p>
          <a:r>
            <a:rPr lang="en-US" dirty="0"/>
            <a:t>Anyone not in these top 9 groups is classified into group 10.</a:t>
          </a:r>
        </a:p>
      </dgm:t>
    </dgm:pt>
    <dgm:pt modelId="{3D5103C8-9E24-45E3-8CD8-6D15C3B9FC64}" type="parTrans" cxnId="{2467D347-CFBE-47CC-AD4F-F6D6ABD55540}">
      <dgm:prSet/>
      <dgm:spPr/>
      <dgm:t>
        <a:bodyPr/>
        <a:lstStyle/>
        <a:p>
          <a:endParaRPr lang="en-US"/>
        </a:p>
      </dgm:t>
    </dgm:pt>
    <dgm:pt modelId="{01D493B0-82EA-4CEE-90F8-C7505F3E9076}" type="sibTrans" cxnId="{2467D347-CFBE-47CC-AD4F-F6D6ABD55540}">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custScaleY="15023" custLinFactNeighborX="-14213" custLinFactNeighborY="-6090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3" custScaleY="14445" custLinFactNeighborX="0" custLinFactNeighborY="-81391">
        <dgm:presLayoutVars>
          <dgm:chMax val="0"/>
          <dgm:bulletEnabled val="1"/>
        </dgm:presLayoutVars>
      </dgm:prSet>
      <dgm:spPr/>
    </dgm:pt>
    <dgm:pt modelId="{9A8DF545-681F-425A-AAB9-1DADF7CA9F92}" type="pres">
      <dgm:prSet presAssocID="{A9CB7404-F0FA-486F-9BAE-E7C4CA958A66}" presName="spacer" presStyleCnt="0"/>
      <dgm:spPr/>
    </dgm:pt>
    <dgm:pt modelId="{EB5DBEA7-1047-4952-A2D6-36385C400EC3}" type="pres">
      <dgm:prSet presAssocID="{2C152451-7CB2-4222-8BBB-21651F4C1FCC}" presName="parentText" presStyleLbl="node1" presStyleIdx="2" presStyleCnt="3" custScaleY="11243" custLinFactNeighborX="0" custLinFactNeighborY="-50726">
        <dgm:presLayoutVars>
          <dgm:chMax val="0"/>
          <dgm:bulletEnabled val="1"/>
        </dgm:presLayoutVars>
      </dgm:prSet>
      <dgm:spPr/>
    </dgm:pt>
  </dgm:ptLst>
  <dgm:cxnLst>
    <dgm:cxn modelId="{B46A7E26-61FA-42BE-82F7-1FBF45129E0A}" type="presOf" srcId="{2C152451-7CB2-4222-8BBB-21651F4C1FCC}" destId="{EB5DBEA7-1047-4952-A2D6-36385C400EC3}"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2467D347-CFBE-47CC-AD4F-F6D6ABD55540}" srcId="{0E328103-1466-442E-9FA8-18F70B82D5C8}" destId="{2C152451-7CB2-4222-8BBB-21651F4C1FCC}" srcOrd="2" destOrd="0" parTransId="{3D5103C8-9E24-45E3-8CD8-6D15C3B9FC64}" sibTransId="{01D493B0-82EA-4CEE-90F8-C7505F3E9076}"/>
    <dgm:cxn modelId="{D1B6AE6A-4D7F-49D9-868B-82FBC9B3130F}" srcId="{0E328103-1466-442E-9FA8-18F70B82D5C8}" destId="{B49A6FAD-88F8-4AD8-B60A-4A4BD78BA031}" srcOrd="1" destOrd="0" parTransId="{E072462B-963F-469E-83DA-9F2D333A9F43}" sibTransId="{A9CB7404-F0FA-486F-9BAE-E7C4CA958A66}"/>
    <dgm:cxn modelId="{2B8B42A0-7AE2-4123-A847-D174999BBFBF}" srcId="{0E328103-1466-442E-9FA8-18F70B82D5C8}" destId="{B1770208-C1DC-4F0C-ACD8-F1C59A8273B5}" srcOrd="0" destOrd="0" parTransId="{9772D2DC-077D-4B14-89F9-3986EAE22D32}" sibTransId="{4C0A4ED2-E3D2-4CF5-8BEE-AE911005C6CD}"/>
    <dgm:cxn modelId="{345F1DAF-E7F8-4610-A749-059369C3361E}" type="presOf" srcId="{B1770208-C1DC-4F0C-ACD8-F1C59A8273B5}" destId="{C2FB5C93-569C-42F5-B4F1-84BC6BECD8E4}" srcOrd="0" destOrd="0" presId="urn:microsoft.com/office/officeart/2005/8/layout/vList2"/>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9235882-6C7D-4126-AF68-7B869EE2BC56}" type="presParOf" srcId="{3DC4DF6B-7E1C-4430-B05A-9B2D31D1B3AB}" destId="{9A8DF545-681F-425A-AAB9-1DADF7CA9F92}" srcOrd="3" destOrd="0" presId="urn:microsoft.com/office/officeart/2005/8/layout/vList2"/>
    <dgm:cxn modelId="{10B5BCD0-4C76-471B-B4F8-2D1A2CDFA08F}" type="presParOf" srcId="{3DC4DF6B-7E1C-4430-B05A-9B2D31D1B3AB}" destId="{EB5DBEA7-1047-4952-A2D6-36385C400EC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Create the Region Bins by establishing distances of &lt;=40miles from the metro center.</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Allow Region 10 to include all other locations </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A total of 10 regions are generated</a:t>
          </a:r>
        </a:p>
        <a:p>
          <a:r>
            <a:rPr lang="en-US" dirty="0"/>
            <a:t>Region 10 contains 9976 rows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3">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3">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Import dependencies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Create Config file (app.py)</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Transform and Merge the </a:t>
          </a:r>
          <a:r>
            <a:rPr lang="en-US" dirty="0" err="1"/>
            <a:t>DataFrame</a:t>
          </a:r>
          <a:r>
            <a:rPr lang="en-US" dirty="0"/>
            <a:t> with the </a:t>
          </a:r>
          <a:r>
            <a:rPr lang="en-US" dirty="0" err="1"/>
            <a:t>DataBase</a:t>
          </a:r>
          <a:endParaRPr lang="en-US" dirty="0"/>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EBCECAC5-3464-4D98-AD02-3252DC4DD612}">
      <dgm:prSet/>
      <dgm:spPr/>
      <dgm:t>
        <a:bodyPr/>
        <a:lstStyle/>
        <a:p>
          <a:pPr>
            <a:buNone/>
          </a:pPr>
          <a:r>
            <a:rPr lang="en-US"/>
            <a:t>Write the function to import the datafile </a:t>
          </a:r>
          <a:endParaRPr lang="en-US" dirty="0"/>
        </a:p>
      </dgm:t>
    </dgm:pt>
    <dgm:pt modelId="{9421A3A5-16D1-4158-8FA6-6220FE995C87}" type="parTrans" cxnId="{9417A40D-F392-4AF1-8C27-74F96524B609}">
      <dgm:prSet/>
      <dgm:spPr/>
      <dgm:t>
        <a:bodyPr/>
        <a:lstStyle/>
        <a:p>
          <a:endParaRPr lang="en-US"/>
        </a:p>
      </dgm:t>
    </dgm:pt>
    <dgm:pt modelId="{A2E064CD-5678-4457-96D1-1A6335F9D406}" type="sibTrans" cxnId="{9417A40D-F392-4AF1-8C27-74F96524B609}">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4" custScaleY="10664">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4" custScaleY="11086">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4" custScaleY="16593">
        <dgm:presLayoutVars>
          <dgm:chMax val="0"/>
          <dgm:bulletEnabled val="1"/>
        </dgm:presLayoutVars>
      </dgm:prSet>
      <dgm:spPr/>
    </dgm:pt>
    <dgm:pt modelId="{14FD803F-C0AF-4D09-A327-FFDD056F9849}" type="pres">
      <dgm:prSet presAssocID="{972708C4-1D20-42A5-A226-BA69944A6EB5}" presName="spacer" presStyleCnt="0"/>
      <dgm:spPr/>
    </dgm:pt>
    <dgm:pt modelId="{95325A52-9C97-4470-8251-2347FA24DA57}" type="pres">
      <dgm:prSet presAssocID="{EBCECAC5-3464-4D98-AD02-3252DC4DD612}" presName="parentText" presStyleLbl="node1" presStyleIdx="3" presStyleCnt="4" custScaleY="9023">
        <dgm:presLayoutVars>
          <dgm:chMax val="0"/>
          <dgm:bulletEnabled val="1"/>
        </dgm:presLayoutVars>
      </dgm:prSet>
      <dgm:spPr/>
    </dgm:pt>
  </dgm:ptLst>
  <dgm:cxnLst>
    <dgm:cxn modelId="{9417A40D-F392-4AF1-8C27-74F96524B609}" srcId="{0E328103-1466-442E-9FA8-18F70B82D5C8}" destId="{EBCECAC5-3464-4D98-AD02-3252DC4DD612}" srcOrd="3" destOrd="0" parTransId="{9421A3A5-16D1-4158-8FA6-6220FE995C87}" sibTransId="{A2E064CD-5678-4457-96D1-1A6335F9D406}"/>
    <dgm:cxn modelId="{A7CD2D23-10C0-4DB1-AFAF-306C010222AB}" type="presOf" srcId="{EBCECAC5-3464-4D98-AD02-3252DC4DD612}" destId="{95325A52-9C97-4470-8251-2347FA24DA57}" srcOrd="0" destOrd="0" presId="urn:microsoft.com/office/officeart/2005/8/layout/vList2"/>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58C87995-A761-49BB-BFE7-3FCA900B8987}" type="presParOf" srcId="{3DC4DF6B-7E1C-4430-B05A-9B2D31D1B3AB}" destId="{14FD803F-C0AF-4D09-A327-FFDD056F9849}" srcOrd="5" destOrd="0" presId="urn:microsoft.com/office/officeart/2005/8/layout/vList2"/>
    <dgm:cxn modelId="{1CDAD25A-CDCA-43AC-87B4-2A8B164D9D74}" type="presParOf" srcId="{3DC4DF6B-7E1C-4430-B05A-9B2D31D1B3AB}" destId="{95325A52-9C97-4470-8251-2347FA24DA57}"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41656-99AA-4692-9289-634BCBB61CC0}">
      <dsp:nvSpPr>
        <dsp:cNvPr id="0" name=""/>
        <dsp:cNvSpPr/>
      </dsp:nvSpPr>
      <dsp:spPr>
        <a:xfrm>
          <a:off x="1072751" y="808910"/>
          <a:ext cx="1276053" cy="1276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ECB67-B5F7-4E2C-A25B-AD26191FAD86}">
      <dsp:nvSpPr>
        <dsp:cNvPr id="0" name=""/>
        <dsp:cNvSpPr/>
      </dsp:nvSpPr>
      <dsp:spPr>
        <a:xfrm>
          <a:off x="292941"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It is extremely relevant to all of us</a:t>
          </a:r>
        </a:p>
      </dsp:txBody>
      <dsp:txXfrm>
        <a:off x="292941" y="2437271"/>
        <a:ext cx="2835673" cy="720000"/>
      </dsp:txXfrm>
    </dsp:sp>
    <dsp:sp modelId="{CCF0C15E-EE76-48A2-9E13-7A80EF30A0B0}">
      <dsp:nvSpPr>
        <dsp:cNvPr id="0" name=""/>
        <dsp:cNvSpPr/>
      </dsp:nvSpPr>
      <dsp:spPr>
        <a:xfrm>
          <a:off x="4404667" y="808910"/>
          <a:ext cx="1276053" cy="1276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817C0-150E-419D-B8AC-F84665C0310E}">
      <dsp:nvSpPr>
        <dsp:cNvPr id="0" name=""/>
        <dsp:cNvSpPr/>
      </dsp:nvSpPr>
      <dsp:spPr>
        <a:xfrm>
          <a:off x="3624857"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dataset pretty large, needs some pre-processing, but is not so big that we have trouble storing and sharing it</a:t>
          </a:r>
        </a:p>
      </dsp:txBody>
      <dsp:txXfrm>
        <a:off x="3624857" y="2437271"/>
        <a:ext cx="2835673" cy="720000"/>
      </dsp:txXfrm>
    </dsp:sp>
    <dsp:sp modelId="{8793DF63-7C0F-41D3-8432-191AEB759010}">
      <dsp:nvSpPr>
        <dsp:cNvPr id="0" name=""/>
        <dsp:cNvSpPr/>
      </dsp:nvSpPr>
      <dsp:spPr>
        <a:xfrm>
          <a:off x="7736584" y="808910"/>
          <a:ext cx="1276053" cy="1276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3B2D-F30E-49BF-B8FC-F2712E39C1ED}">
      <dsp:nvSpPr>
        <dsp:cNvPr id="0" name=""/>
        <dsp:cNvSpPr/>
      </dsp:nvSpPr>
      <dsp:spPr>
        <a:xfrm>
          <a:off x="6956774"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There are several columns in the data we can target for different types of analysis</a:t>
          </a:r>
        </a:p>
      </dsp:txBody>
      <dsp:txXfrm>
        <a:off x="6956774" y="2437271"/>
        <a:ext cx="283567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Science and STEM Salaries from June 7, 2017 to August 17, 2021</a:t>
          </a:r>
        </a:p>
        <a:p>
          <a:pPr marL="0" lvl="0" indent="0" algn="l" defTabSz="933450">
            <a:lnSpc>
              <a:spcPct val="90000"/>
            </a:lnSpc>
            <a:spcBef>
              <a:spcPct val="0"/>
            </a:spcBef>
            <a:spcAft>
              <a:spcPct val="35000"/>
            </a:spcAft>
            <a:buNone/>
          </a:pPr>
          <a:r>
            <a:rPr lang="en-US" sz="2100" kern="1200">
              <a:hlinkClick xmlns:r="http://schemas.openxmlformats.org/officeDocument/2006/relationships" r:id="rId1"/>
            </a:rPr>
            <a:t>https://www.kaggle.com/datasets/jackogozaly/data-science-and-stem-salaries</a:t>
          </a:r>
          <a:endParaRPr lang="en-US" sz="2100" kern="120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Demographics – Gender, race, location, education level</a:t>
          </a:r>
        </a:p>
        <a:p>
          <a:pPr marL="0" lvl="0" indent="0" algn="l" defTabSz="933450">
            <a:lnSpc>
              <a:spcPct val="90000"/>
            </a:lnSpc>
            <a:spcBef>
              <a:spcPct val="0"/>
            </a:spcBef>
            <a:spcAft>
              <a:spcPct val="35000"/>
            </a:spcAft>
            <a:buNone/>
          </a:pPr>
          <a:r>
            <a:rPr lang="en-US" sz="2100" kern="1200" dirty="0"/>
            <a:t>Salary Details – Base and total annual salaries, bonus &amp;/or stock option values</a:t>
          </a:r>
        </a:p>
        <a:p>
          <a:pPr marL="0" lvl="0" indent="0" algn="l" defTabSz="933450">
            <a:lnSpc>
              <a:spcPct val="90000"/>
            </a:lnSpc>
            <a:spcBef>
              <a:spcPct val="0"/>
            </a:spcBef>
            <a:spcAft>
              <a:spcPct val="35000"/>
            </a:spcAft>
            <a:buNone/>
          </a:pPr>
          <a:r>
            <a:rPr lang="en-US" sz="2100" kern="1200" dirty="0"/>
            <a:t>Employment - Company name, years of experience and years at employer</a:t>
          </a:r>
        </a:p>
      </dsp:txBody>
      <dsp:txXfrm>
        <a:off x="63336" y="2804539"/>
        <a:ext cx="9779328" cy="1170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29BE7-8427-4709-BE1D-849777DC22A4}">
      <dsp:nvSpPr>
        <dsp:cNvPr id="0" name=""/>
        <dsp:cNvSpPr/>
      </dsp:nvSpPr>
      <dsp:spPr>
        <a:xfrm>
          <a:off x="447049" y="387211"/>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DF262-AD54-4CE2-A7A9-F8AF7D864B0B}">
      <dsp:nvSpPr>
        <dsp:cNvPr id="0" name=""/>
        <dsp:cNvSpPr/>
      </dsp:nvSpPr>
      <dsp:spPr>
        <a:xfrm>
          <a:off x="681049" y="62121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9CDC69-CE11-4BCA-A862-05FBB8AA7319}">
      <dsp:nvSpPr>
        <dsp:cNvPr id="0" name=""/>
        <dsp:cNvSpPr/>
      </dsp:nvSpPr>
      <dsp:spPr>
        <a:xfrm>
          <a:off x="9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Discover what features and model make the best predictions for salaries of STEM Professionals and Data Scientists</a:t>
          </a:r>
        </a:p>
      </dsp:txBody>
      <dsp:txXfrm>
        <a:off x="96049" y="1827211"/>
        <a:ext cx="1800000" cy="916655"/>
      </dsp:txXfrm>
    </dsp:sp>
    <dsp:sp modelId="{162196B6-3A5D-4C01-B455-D212AF1BCB48}">
      <dsp:nvSpPr>
        <dsp:cNvPr id="0" name=""/>
        <dsp:cNvSpPr/>
      </dsp:nvSpPr>
      <dsp:spPr>
        <a:xfrm>
          <a:off x="2562049" y="387211"/>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1AB423-98D3-4B6B-8DC1-62D742067E91}">
      <dsp:nvSpPr>
        <dsp:cNvPr id="0" name=""/>
        <dsp:cNvSpPr/>
      </dsp:nvSpPr>
      <dsp:spPr>
        <a:xfrm>
          <a:off x="2796049" y="62121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352C2-9397-46D4-A863-BB42A5D831B1}">
      <dsp:nvSpPr>
        <dsp:cNvPr id="0" name=""/>
        <dsp:cNvSpPr/>
      </dsp:nvSpPr>
      <dsp:spPr>
        <a:xfrm>
          <a:off x="2211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Explore the data and visualize contents, perform data cleaning, engineer the features, and pre-process the dataset for machine learning</a:t>
          </a:r>
        </a:p>
      </dsp:txBody>
      <dsp:txXfrm>
        <a:off x="2211049" y="1827211"/>
        <a:ext cx="1800000" cy="916655"/>
      </dsp:txXfrm>
    </dsp:sp>
    <dsp:sp modelId="{16700286-F788-4953-8802-6F6AA437E566}">
      <dsp:nvSpPr>
        <dsp:cNvPr id="0" name=""/>
        <dsp:cNvSpPr/>
      </dsp:nvSpPr>
      <dsp:spPr>
        <a:xfrm>
          <a:off x="4677049" y="387211"/>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D8478-7BA6-4B7D-8B51-AEFE7CE1A0DD}">
      <dsp:nvSpPr>
        <dsp:cNvPr id="0" name=""/>
        <dsp:cNvSpPr/>
      </dsp:nvSpPr>
      <dsp:spPr>
        <a:xfrm>
          <a:off x="4911049" y="62121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1F3594-E919-48DA-BA64-4845843A3F91}">
      <dsp:nvSpPr>
        <dsp:cNvPr id="0" name=""/>
        <dsp:cNvSpPr/>
      </dsp:nvSpPr>
      <dsp:spPr>
        <a:xfrm>
          <a:off x="432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Identify the best predictive model and select the user input features. </a:t>
          </a:r>
        </a:p>
      </dsp:txBody>
      <dsp:txXfrm>
        <a:off x="4326049" y="1827211"/>
        <a:ext cx="1800000" cy="916655"/>
      </dsp:txXfrm>
    </dsp:sp>
    <dsp:sp modelId="{A2CCB0D8-4464-49FA-BAC7-854561AEAFDE}">
      <dsp:nvSpPr>
        <dsp:cNvPr id="0" name=""/>
        <dsp:cNvSpPr/>
      </dsp:nvSpPr>
      <dsp:spPr>
        <a:xfrm>
          <a:off x="6792049" y="387211"/>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21697-ABF9-49BB-BDAB-110637B7589C}">
      <dsp:nvSpPr>
        <dsp:cNvPr id="0" name=""/>
        <dsp:cNvSpPr/>
      </dsp:nvSpPr>
      <dsp:spPr>
        <a:xfrm>
          <a:off x="7026049" y="62121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CEBAE5-50F2-4B95-B83B-E9D945703A19}">
      <dsp:nvSpPr>
        <dsp:cNvPr id="0" name=""/>
        <dsp:cNvSpPr/>
      </dsp:nvSpPr>
      <dsp:spPr>
        <a:xfrm>
          <a:off x="6441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the ERD and connect a SQL Database to the model </a:t>
          </a:r>
        </a:p>
      </dsp:txBody>
      <dsp:txXfrm>
        <a:off x="6441049" y="1827211"/>
        <a:ext cx="1800000" cy="916655"/>
      </dsp:txXfrm>
    </dsp:sp>
    <dsp:sp modelId="{23AE3DA7-0C6C-4CD6-B1A0-354184F4E489}">
      <dsp:nvSpPr>
        <dsp:cNvPr id="0" name=""/>
        <dsp:cNvSpPr/>
      </dsp:nvSpPr>
      <dsp:spPr>
        <a:xfrm>
          <a:off x="8907049" y="387211"/>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7441D-373D-427A-BB34-D76DBD298CCB}">
      <dsp:nvSpPr>
        <dsp:cNvPr id="0" name=""/>
        <dsp:cNvSpPr/>
      </dsp:nvSpPr>
      <dsp:spPr>
        <a:xfrm>
          <a:off x="9141049" y="62121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D6FCC-EE84-49B9-A774-3400B0866281}">
      <dsp:nvSpPr>
        <dsp:cNvPr id="0" name=""/>
        <dsp:cNvSpPr/>
      </dsp:nvSpPr>
      <dsp:spPr>
        <a:xfrm>
          <a:off x="855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Present our results via an interactive table similar to the UFO or Bellybutton projects</a:t>
          </a:r>
        </a:p>
      </dsp:txBody>
      <dsp:txXfrm>
        <a:off x="8556049" y="1827211"/>
        <a:ext cx="1800000" cy="9166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1644032"/>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1676330"/>
        <a:ext cx="8695230" cy="597039"/>
      </dsp:txXfrm>
    </dsp:sp>
    <dsp:sp modelId="{A94C7F11-A2C6-4AFC-99B1-9CEA4D42C317}">
      <dsp:nvSpPr>
        <dsp:cNvPr id="0" name=""/>
        <dsp:cNvSpPr/>
      </dsp:nvSpPr>
      <dsp:spPr>
        <a:xfrm>
          <a:off x="0" y="238918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242148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hlinkClick xmlns:r="http://schemas.openxmlformats.org/officeDocument/2006/relationships" r:id="rId1"/>
            </a:rPr>
            <a:t>Capstone Project - Tableau Vizs</a:t>
          </a:r>
          <a:endParaRPr lang="en-US" sz="2900" kern="1200"/>
        </a:p>
      </dsp:txBody>
      <dsp:txXfrm>
        <a:off x="32298" y="3166640"/>
        <a:ext cx="8695230" cy="597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89326"/>
          <a:ext cx="9905998" cy="79794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 plan to deploy a machine learning model that can be used to predict salaries for data scientists and STEM professionals.</a:t>
          </a:r>
        </a:p>
      </dsp:txBody>
      <dsp:txXfrm>
        <a:off x="38952" y="128278"/>
        <a:ext cx="9828094" cy="720036"/>
      </dsp:txXfrm>
    </dsp:sp>
    <dsp:sp modelId="{F5DB8E21-B6D7-4751-9A6F-03D1DB1838AF}">
      <dsp:nvSpPr>
        <dsp:cNvPr id="0" name=""/>
        <dsp:cNvSpPr/>
      </dsp:nvSpPr>
      <dsp:spPr>
        <a:xfrm>
          <a:off x="0" y="950626"/>
          <a:ext cx="9905998" cy="79794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Linear regression is the best model to choose with a continuous variable like salary.</a:t>
          </a:r>
        </a:p>
      </dsp:txBody>
      <dsp:txXfrm>
        <a:off x="38952" y="989578"/>
        <a:ext cx="9828094" cy="720036"/>
      </dsp:txXfrm>
    </dsp:sp>
    <dsp:sp modelId="{31C43D22-A48B-45E5-87FF-CE4EA1012698}">
      <dsp:nvSpPr>
        <dsp:cNvPr id="0" name=""/>
        <dsp:cNvSpPr/>
      </dsp:nvSpPr>
      <dsp:spPr>
        <a:xfrm>
          <a:off x="0" y="1811926"/>
          <a:ext cx="9905998" cy="79794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With our cleaned and pre-processed data, we will divide the data into training and testing sets and then train and test our model</a:t>
          </a:r>
        </a:p>
      </dsp:txBody>
      <dsp:txXfrm>
        <a:off x="38952" y="1850878"/>
        <a:ext cx="9828094" cy="720036"/>
      </dsp:txXfrm>
    </dsp:sp>
    <dsp:sp modelId="{0E7500DA-2D7C-4CEA-8C67-8938B1028F59}">
      <dsp:nvSpPr>
        <dsp:cNvPr id="0" name=""/>
        <dsp:cNvSpPr/>
      </dsp:nvSpPr>
      <dsp:spPr>
        <a:xfrm>
          <a:off x="0" y="2673226"/>
          <a:ext cx="9905998" cy="79794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salary prediction by years of service example in Module 17.2.3 was the starting point for our coding</a:t>
          </a:r>
        </a:p>
      </dsp:txBody>
      <dsp:txXfrm>
        <a:off x="38952" y="2712178"/>
        <a:ext cx="9828094" cy="720036"/>
      </dsp:txXfrm>
    </dsp:sp>
    <dsp:sp modelId="{C7C5C593-DC7C-4925-A901-63827404F120}">
      <dsp:nvSpPr>
        <dsp:cNvPr id="0" name=""/>
        <dsp:cNvSpPr/>
      </dsp:nvSpPr>
      <dsp:spPr>
        <a:xfrm>
          <a:off x="0" y="3534527"/>
          <a:ext cx="9905998" cy="79794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will explore which features are the best predictors, and possibly look into other Scikit-learn linear regression models</a:t>
          </a:r>
        </a:p>
      </dsp:txBody>
      <dsp:txXfrm>
        <a:off x="38952" y="3573479"/>
        <a:ext cx="9828094" cy="7200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36767"/>
          <a:ext cx="5449887" cy="168175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Look at each metro and calculate the distances from the location to the downtown and include participants within 30-50 miles maybe?</a:t>
          </a:r>
        </a:p>
        <a:p>
          <a:pPr marL="0" lvl="0" indent="0" algn="l" defTabSz="711200">
            <a:lnSpc>
              <a:spcPct val="90000"/>
            </a:lnSpc>
            <a:spcBef>
              <a:spcPct val="0"/>
            </a:spcBef>
            <a:spcAft>
              <a:spcPct val="35000"/>
            </a:spcAft>
            <a:buNone/>
          </a:pPr>
          <a:r>
            <a:rPr lang="en-US" sz="1600" kern="1200" dirty="0"/>
            <a:t>Start by retrieving </a:t>
          </a:r>
          <a:r>
            <a:rPr lang="en-US" sz="1600" kern="1200" dirty="0" err="1"/>
            <a:t>long,lat</a:t>
          </a:r>
          <a:r>
            <a:rPr lang="en-US" sz="1600" kern="1200" dirty="0"/>
            <a:t> for each city</a:t>
          </a:r>
        </a:p>
        <a:p>
          <a:pPr marL="0" lvl="0" indent="0" algn="l" defTabSz="711200">
            <a:lnSpc>
              <a:spcPct val="90000"/>
            </a:lnSpc>
            <a:spcBef>
              <a:spcPct val="0"/>
            </a:spcBef>
            <a:spcAft>
              <a:spcPct val="35000"/>
            </a:spcAft>
            <a:buNone/>
          </a:pPr>
          <a:r>
            <a:rPr lang="en-US" sz="1600" kern="1200" dirty="0"/>
            <a:t>Use an </a:t>
          </a:r>
          <a:r>
            <a:rPr lang="en-US" sz="1600" kern="1200" dirty="0" err="1"/>
            <a:t>openweathermap</a:t>
          </a:r>
          <a:r>
            <a:rPr lang="en-US" sz="1600" kern="1200" dirty="0"/>
            <a:t> API call to get the long and </a:t>
          </a:r>
          <a:r>
            <a:rPr lang="en-US" sz="1600" kern="1200" dirty="0" err="1"/>
            <a:t>lat</a:t>
          </a:r>
          <a:r>
            <a:rPr lang="en-US" sz="1600" kern="1200" dirty="0"/>
            <a:t> for each city and state combinations</a:t>
          </a:r>
        </a:p>
      </dsp:txBody>
      <dsp:txXfrm>
        <a:off x="82097" y="118864"/>
        <a:ext cx="5285693" cy="1517564"/>
      </dsp:txXfrm>
    </dsp:sp>
    <dsp:sp modelId="{F5DB8E21-B6D7-4751-9A6F-03D1DB1838AF}">
      <dsp:nvSpPr>
        <dsp:cNvPr id="0" name=""/>
        <dsp:cNvSpPr/>
      </dsp:nvSpPr>
      <dsp:spPr>
        <a:xfrm>
          <a:off x="0" y="1823866"/>
          <a:ext cx="5449887" cy="1617054"/>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Create a loc group for each of the top 9 regions</a:t>
          </a:r>
        </a:p>
        <a:p>
          <a:pPr marL="0" lvl="0" indent="0" algn="l" defTabSz="711200">
            <a:lnSpc>
              <a:spcPct val="90000"/>
            </a:lnSpc>
            <a:spcBef>
              <a:spcPct val="0"/>
            </a:spcBef>
            <a:spcAft>
              <a:spcPct val="35000"/>
            </a:spcAft>
            <a:buNone/>
          </a:pPr>
          <a:r>
            <a:rPr lang="en-US" sz="1600" kern="1200" dirty="0"/>
            <a:t>For each region, calculate a field that is distance from the central metro</a:t>
          </a:r>
        </a:p>
        <a:p>
          <a:pPr marL="0" lvl="0" indent="0" algn="l" defTabSz="711200">
            <a:lnSpc>
              <a:spcPct val="90000"/>
            </a:lnSpc>
            <a:spcBef>
              <a:spcPct val="0"/>
            </a:spcBef>
            <a:spcAft>
              <a:spcPct val="35000"/>
            </a:spcAft>
            <a:buNone/>
          </a:pPr>
          <a:r>
            <a:rPr lang="en-US" sz="1600" kern="1200" dirty="0"/>
            <a:t>Use this distance to decide who to include in that region, be consistent if it makes sense to</a:t>
          </a:r>
        </a:p>
      </dsp:txBody>
      <dsp:txXfrm>
        <a:off x="78938" y="1902804"/>
        <a:ext cx="5292011" cy="1459178"/>
      </dsp:txXfrm>
    </dsp:sp>
    <dsp:sp modelId="{EB5DBEA7-1047-4952-A2D6-36385C400EC3}">
      <dsp:nvSpPr>
        <dsp:cNvPr id="0" name=""/>
        <dsp:cNvSpPr/>
      </dsp:nvSpPr>
      <dsp:spPr>
        <a:xfrm>
          <a:off x="0" y="3614025"/>
          <a:ext cx="5449887" cy="1258604"/>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Use this distance to decide who to include in that region, be consistent</a:t>
          </a:r>
        </a:p>
        <a:p>
          <a:pPr marL="0" lvl="0" indent="0" algn="l" defTabSz="711200">
            <a:lnSpc>
              <a:spcPct val="90000"/>
            </a:lnSpc>
            <a:spcBef>
              <a:spcPct val="0"/>
            </a:spcBef>
            <a:spcAft>
              <a:spcPct val="35000"/>
            </a:spcAft>
            <a:buNone/>
          </a:pPr>
          <a:r>
            <a:rPr lang="en-US" sz="1600" kern="1200" dirty="0"/>
            <a:t>Avoid overlap any of the identified regions</a:t>
          </a:r>
        </a:p>
        <a:p>
          <a:pPr marL="0" lvl="0" indent="0" algn="l" defTabSz="711200">
            <a:lnSpc>
              <a:spcPct val="90000"/>
            </a:lnSpc>
            <a:spcBef>
              <a:spcPct val="0"/>
            </a:spcBef>
            <a:spcAft>
              <a:spcPct val="35000"/>
            </a:spcAft>
            <a:buNone/>
          </a:pPr>
          <a:r>
            <a:rPr lang="en-US" sz="1600" kern="1200" dirty="0"/>
            <a:t>Anyone not in these top 9 groups is classified into group 10.</a:t>
          </a:r>
        </a:p>
      </dsp:txBody>
      <dsp:txXfrm>
        <a:off x="61440" y="3675465"/>
        <a:ext cx="5327007" cy="11357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140371"/>
          <a:ext cx="4624386" cy="115713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Create the Region Bins by establishing distances of &lt;=40miles from the metro center.</a:t>
          </a:r>
        </a:p>
      </dsp:txBody>
      <dsp:txXfrm>
        <a:off x="56486" y="196857"/>
        <a:ext cx="4511414" cy="1044158"/>
      </dsp:txXfrm>
    </dsp:sp>
    <dsp:sp modelId="{0E7500DA-2D7C-4CEA-8C67-8938B1028F59}">
      <dsp:nvSpPr>
        <dsp:cNvPr id="0" name=""/>
        <dsp:cNvSpPr/>
      </dsp:nvSpPr>
      <dsp:spPr>
        <a:xfrm>
          <a:off x="0" y="1363741"/>
          <a:ext cx="4624386" cy="1157130"/>
        </a:xfrm>
        <a:prstGeom prst="roundRect">
          <a:avLst/>
        </a:prstGeom>
        <a:gradFill rotWithShape="0">
          <a:gsLst>
            <a:gs pos="0">
              <a:schemeClr val="accent4">
                <a:hueOff val="-2362766"/>
                <a:satOff val="-3784"/>
                <a:lumOff val="392"/>
                <a:alphaOff val="0"/>
                <a:tint val="94000"/>
                <a:satMod val="105000"/>
                <a:lumMod val="102000"/>
              </a:schemeClr>
            </a:gs>
            <a:gs pos="100000">
              <a:schemeClr val="accent4">
                <a:hueOff val="-2362766"/>
                <a:satOff val="-3784"/>
                <a:lumOff val="39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Allow Region 10 to include all other locations </a:t>
          </a:r>
        </a:p>
      </dsp:txBody>
      <dsp:txXfrm>
        <a:off x="56486" y="1420227"/>
        <a:ext cx="4511414" cy="1044158"/>
      </dsp:txXfrm>
    </dsp:sp>
    <dsp:sp modelId="{C7C5C593-DC7C-4925-A901-63827404F120}">
      <dsp:nvSpPr>
        <dsp:cNvPr id="0" name=""/>
        <dsp:cNvSpPr/>
      </dsp:nvSpPr>
      <dsp:spPr>
        <a:xfrm>
          <a:off x="0" y="2587111"/>
          <a:ext cx="4624386" cy="1157130"/>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A total of 10 regions are generated</a:t>
          </a:r>
        </a:p>
        <a:p>
          <a:pPr marL="0" lvl="0" indent="0" algn="l" defTabSz="1022350">
            <a:lnSpc>
              <a:spcPct val="90000"/>
            </a:lnSpc>
            <a:spcBef>
              <a:spcPct val="0"/>
            </a:spcBef>
            <a:spcAft>
              <a:spcPct val="35000"/>
            </a:spcAft>
            <a:buNone/>
          </a:pPr>
          <a:r>
            <a:rPr lang="en-US" sz="2300" kern="1200" dirty="0"/>
            <a:t>Region 10 contains 9976 rows</a:t>
          </a:r>
        </a:p>
      </dsp:txBody>
      <dsp:txXfrm>
        <a:off x="56486" y="2643597"/>
        <a:ext cx="4511414" cy="104415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475841"/>
          <a:ext cx="4662486" cy="549443"/>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Import dependencies</a:t>
          </a:r>
        </a:p>
      </dsp:txBody>
      <dsp:txXfrm>
        <a:off x="26822" y="502663"/>
        <a:ext cx="4608842" cy="495799"/>
      </dsp:txXfrm>
    </dsp:sp>
    <dsp:sp modelId="{0E7500DA-2D7C-4CEA-8C67-8938B1028F59}">
      <dsp:nvSpPr>
        <dsp:cNvPr id="0" name=""/>
        <dsp:cNvSpPr/>
      </dsp:nvSpPr>
      <dsp:spPr>
        <a:xfrm>
          <a:off x="0" y="1189445"/>
          <a:ext cx="4662486" cy="571186"/>
        </a:xfrm>
        <a:prstGeom prst="roundRect">
          <a:avLst/>
        </a:prstGeom>
        <a:gradFill rotWithShape="0">
          <a:gsLst>
            <a:gs pos="0">
              <a:schemeClr val="accent4">
                <a:hueOff val="-1575177"/>
                <a:satOff val="-2523"/>
                <a:lumOff val="261"/>
                <a:alphaOff val="0"/>
                <a:tint val="94000"/>
                <a:satMod val="105000"/>
                <a:lumMod val="102000"/>
              </a:schemeClr>
            </a:gs>
            <a:gs pos="100000">
              <a:schemeClr val="accent4">
                <a:hueOff val="-1575177"/>
                <a:satOff val="-2523"/>
                <a:lumOff val="261"/>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Create Config file (app.py)</a:t>
          </a:r>
        </a:p>
      </dsp:txBody>
      <dsp:txXfrm>
        <a:off x="27883" y="1217328"/>
        <a:ext cx="4606720" cy="515420"/>
      </dsp:txXfrm>
    </dsp:sp>
    <dsp:sp modelId="{C7C5C593-DC7C-4925-A901-63827404F120}">
      <dsp:nvSpPr>
        <dsp:cNvPr id="0" name=""/>
        <dsp:cNvSpPr/>
      </dsp:nvSpPr>
      <dsp:spPr>
        <a:xfrm>
          <a:off x="0" y="1924791"/>
          <a:ext cx="4662486" cy="854925"/>
        </a:xfrm>
        <a:prstGeom prst="roundRect">
          <a:avLst/>
        </a:prstGeom>
        <a:gradFill rotWithShape="0">
          <a:gsLst>
            <a:gs pos="0">
              <a:schemeClr val="accent4">
                <a:hueOff val="-3150354"/>
                <a:satOff val="-5046"/>
                <a:lumOff val="523"/>
                <a:alphaOff val="0"/>
                <a:tint val="94000"/>
                <a:satMod val="105000"/>
                <a:lumMod val="102000"/>
              </a:schemeClr>
            </a:gs>
            <a:gs pos="100000">
              <a:schemeClr val="accent4">
                <a:hueOff val="-3150354"/>
                <a:satOff val="-5046"/>
                <a:lumOff val="523"/>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Transform and Merge the </a:t>
          </a:r>
          <a:r>
            <a:rPr lang="en-US" sz="2000" kern="1200" dirty="0" err="1"/>
            <a:t>DataFrame</a:t>
          </a:r>
          <a:r>
            <a:rPr lang="en-US" sz="2000" kern="1200" dirty="0"/>
            <a:t> with the </a:t>
          </a:r>
          <a:r>
            <a:rPr lang="en-US" sz="2000" kern="1200" dirty="0" err="1"/>
            <a:t>DataBase</a:t>
          </a:r>
          <a:endParaRPr lang="en-US" sz="2000" kern="1200" dirty="0"/>
        </a:p>
      </dsp:txBody>
      <dsp:txXfrm>
        <a:off x="41734" y="1966525"/>
        <a:ext cx="4579018" cy="771457"/>
      </dsp:txXfrm>
    </dsp:sp>
    <dsp:sp modelId="{95325A52-9C97-4470-8251-2347FA24DA57}">
      <dsp:nvSpPr>
        <dsp:cNvPr id="0" name=""/>
        <dsp:cNvSpPr/>
      </dsp:nvSpPr>
      <dsp:spPr>
        <a:xfrm>
          <a:off x="0" y="2943876"/>
          <a:ext cx="4662486" cy="464894"/>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Write the function to import the datafile </a:t>
          </a:r>
          <a:endParaRPr lang="en-US" sz="2000" kern="1200" dirty="0"/>
        </a:p>
      </dsp:txBody>
      <dsp:txXfrm>
        <a:off x="22694" y="2966570"/>
        <a:ext cx="4617098" cy="41950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hyperlink" Target="http://stats.stackexchange.com/questions/104892/what-are-real-strengths-of-association-when-using-pearson-correlation" TargetMode="External"/><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61.png"/><Relationship Id="rId7" Type="http://schemas.openxmlformats.org/officeDocument/2006/relationships/diagramColors" Target="../diagrams/colors6.xml"/><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Layout" Target="../diagrams/layout7.xml"/><Relationship Id="rId7" Type="http://schemas.openxmlformats.org/officeDocument/2006/relationships/image" Target="../media/image6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fif"/><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75.png"/><Relationship Id="rId7" Type="http://schemas.openxmlformats.org/officeDocument/2006/relationships/diagramColors" Target="../diagrams/colors8.xm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jfif"/><Relationship Id="rId5" Type="http://schemas.openxmlformats.org/officeDocument/2006/relationships/image" Target="../media/image9.jfif"/><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dirty="0"/>
              <a:t>Capstone project – Segment 2</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a:t>
            </a:r>
            <a:r>
              <a:rPr lang="en-US" dirty="0" err="1">
                <a:solidFill>
                  <a:schemeClr val="tx1"/>
                </a:solidFill>
              </a:rPr>
              <a:t>berger</a:t>
            </a:r>
            <a:r>
              <a:rPr lang="en-US" dirty="0">
                <a:solidFill>
                  <a:schemeClr val="tx1"/>
                </a:solidFill>
              </a:rPr>
              <a:t> • Lucien Roberts • </a:t>
            </a:r>
            <a:r>
              <a:rPr lang="en-US" dirty="0" err="1">
                <a:solidFill>
                  <a:schemeClr val="tx1"/>
                </a:solidFill>
              </a:rPr>
              <a:t>martha</a:t>
            </a:r>
            <a:r>
              <a:rPr lang="en-US" dirty="0">
                <a:solidFill>
                  <a:schemeClr val="tx1"/>
                </a:solidFill>
              </a:rPr>
              <a:t> </a:t>
            </a:r>
            <a:r>
              <a:rPr lang="en-US" dirty="0" err="1">
                <a:solidFill>
                  <a:schemeClr val="tx1"/>
                </a:solidFill>
              </a:rPr>
              <a:t>richardson</a:t>
            </a: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67FB-ABBF-48B3-807A-5F1492BDBC26}"/>
              </a:ext>
            </a:extLst>
          </p:cNvPr>
          <p:cNvSpPr>
            <a:spLocks noGrp="1"/>
          </p:cNvSpPr>
          <p:nvPr>
            <p:ph type="title"/>
          </p:nvPr>
        </p:nvSpPr>
        <p:spPr>
          <a:xfrm>
            <a:off x="1141414" y="466118"/>
            <a:ext cx="9905998" cy="1108682"/>
          </a:xfrm>
        </p:spPr>
        <p:txBody>
          <a:bodyPr/>
          <a:lstStyle/>
          <a:p>
            <a:r>
              <a:rPr lang="en-US" dirty="0"/>
              <a:t>Distribution of DEMOGRAPHIC FEATURES</a:t>
            </a:r>
          </a:p>
        </p:txBody>
      </p:sp>
      <p:pic>
        <p:nvPicPr>
          <p:cNvPr id="4" name="Content Placeholder 3">
            <a:extLst>
              <a:ext uri="{FF2B5EF4-FFF2-40B4-BE49-F238E27FC236}">
                <a16:creationId xmlns:a16="http://schemas.microsoft.com/office/drawing/2014/main" id="{F4E45032-4D24-4276-9CB2-412C935B705A}"/>
              </a:ext>
            </a:extLst>
          </p:cNvPr>
          <p:cNvPicPr>
            <a:picLocks noGrp="1" noChangeAspect="1"/>
          </p:cNvPicPr>
          <p:nvPr>
            <p:ph idx="1"/>
          </p:nvPr>
        </p:nvPicPr>
        <p:blipFill>
          <a:blip r:embed="rId2"/>
          <a:stretch>
            <a:fillRect/>
          </a:stretch>
        </p:blipFill>
        <p:spPr>
          <a:xfrm>
            <a:off x="1938252" y="2249488"/>
            <a:ext cx="8312322"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900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D2-12D6-4C97-884B-24A361689B78}"/>
              </a:ext>
            </a:extLst>
          </p:cNvPr>
          <p:cNvSpPr>
            <a:spLocks noGrp="1"/>
          </p:cNvSpPr>
          <p:nvPr>
            <p:ph type="title"/>
          </p:nvPr>
        </p:nvSpPr>
        <p:spPr>
          <a:xfrm>
            <a:off x="1143001" y="237518"/>
            <a:ext cx="9905998" cy="1478570"/>
          </a:xfrm>
        </p:spPr>
        <p:txBody>
          <a:bodyPr/>
          <a:lstStyle/>
          <a:p>
            <a:r>
              <a:rPr lang="en-US" dirty="0"/>
              <a:t>DISTRIBUTION OF EDUCATION BY RACE in THE US</a:t>
            </a:r>
          </a:p>
        </p:txBody>
      </p:sp>
      <p:pic>
        <p:nvPicPr>
          <p:cNvPr id="7" name="Picture 6">
            <a:extLst>
              <a:ext uri="{FF2B5EF4-FFF2-40B4-BE49-F238E27FC236}">
                <a16:creationId xmlns:a16="http://schemas.microsoft.com/office/drawing/2014/main" id="{3DC9FE46-9B69-41A0-A1E8-0312062BF7E6}"/>
              </a:ext>
            </a:extLst>
          </p:cNvPr>
          <p:cNvPicPr>
            <a:picLocks noChangeAspect="1"/>
          </p:cNvPicPr>
          <p:nvPr/>
        </p:nvPicPr>
        <p:blipFill>
          <a:blip r:embed="rId2"/>
          <a:stretch>
            <a:fillRect/>
          </a:stretch>
        </p:blipFill>
        <p:spPr>
          <a:xfrm>
            <a:off x="8074179" y="1495051"/>
            <a:ext cx="3343540" cy="4744431"/>
          </a:xfrm>
          <a:prstGeom prst="rect">
            <a:avLst/>
          </a:prstGeom>
        </p:spPr>
      </p:pic>
      <p:pic>
        <p:nvPicPr>
          <p:cNvPr id="11" name="Content Placeholder 10">
            <a:extLst>
              <a:ext uri="{FF2B5EF4-FFF2-40B4-BE49-F238E27FC236}">
                <a16:creationId xmlns:a16="http://schemas.microsoft.com/office/drawing/2014/main" id="{C054E3BF-C878-4B96-AC1E-1CA6993A8881}"/>
              </a:ext>
            </a:extLst>
          </p:cNvPr>
          <p:cNvPicPr>
            <a:picLocks noGrp="1" noChangeAspect="1"/>
          </p:cNvPicPr>
          <p:nvPr>
            <p:ph idx="1"/>
          </p:nvPr>
        </p:nvPicPr>
        <p:blipFill>
          <a:blip r:embed="rId3"/>
          <a:stretch>
            <a:fillRect/>
          </a:stretch>
        </p:blipFill>
        <p:spPr>
          <a:xfrm>
            <a:off x="822537" y="1890524"/>
            <a:ext cx="7123268" cy="3799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399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B4E8-D090-41A4-AE34-4274B70E2744}"/>
              </a:ext>
            </a:extLst>
          </p:cNvPr>
          <p:cNvSpPr>
            <a:spLocks noGrp="1"/>
          </p:cNvSpPr>
          <p:nvPr>
            <p:ph type="title"/>
          </p:nvPr>
        </p:nvSpPr>
        <p:spPr>
          <a:xfrm>
            <a:off x="495298" y="737644"/>
            <a:ext cx="2971799" cy="1478570"/>
          </a:xfrm>
        </p:spPr>
        <p:txBody>
          <a:bodyPr>
            <a:normAutofit fontScale="90000"/>
          </a:bodyPr>
          <a:lstStyle/>
          <a:p>
            <a:pPr algn="ctr"/>
            <a:r>
              <a:rPr lang="en-US" dirty="0"/>
              <a:t>LOCATION, LOCATION, LOCATION!!</a:t>
            </a:r>
          </a:p>
        </p:txBody>
      </p:sp>
      <p:pic>
        <p:nvPicPr>
          <p:cNvPr id="9" name="Content Placeholder 8">
            <a:extLst>
              <a:ext uri="{FF2B5EF4-FFF2-40B4-BE49-F238E27FC236}">
                <a16:creationId xmlns:a16="http://schemas.microsoft.com/office/drawing/2014/main" id="{962E829A-0C79-4F2A-8F3B-22608EAF80B6}"/>
              </a:ext>
            </a:extLst>
          </p:cNvPr>
          <p:cNvPicPr>
            <a:picLocks noChangeAspect="1"/>
          </p:cNvPicPr>
          <p:nvPr/>
        </p:nvPicPr>
        <p:blipFill rotWithShape="1">
          <a:blip r:embed="rId3"/>
          <a:srcRect r="2618"/>
          <a:stretch/>
        </p:blipFill>
        <p:spPr>
          <a:xfrm>
            <a:off x="1524000" y="3990291"/>
            <a:ext cx="4286730" cy="2086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5C595EDE-B118-48AB-99CC-E90DC73897FB}"/>
              </a:ext>
            </a:extLst>
          </p:cNvPr>
          <p:cNvPicPr>
            <a:picLocks noChangeAspect="1"/>
          </p:cNvPicPr>
          <p:nvPr/>
        </p:nvPicPr>
        <p:blipFill rotWithShape="1">
          <a:blip r:embed="rId4"/>
          <a:srcRect l="1309" r="1" b="1"/>
          <a:stretch/>
        </p:blipFill>
        <p:spPr>
          <a:xfrm>
            <a:off x="7264400" y="3996181"/>
            <a:ext cx="4377536" cy="2142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2">
            <a:extLst>
              <a:ext uri="{FF2B5EF4-FFF2-40B4-BE49-F238E27FC236}">
                <a16:creationId xmlns:a16="http://schemas.microsoft.com/office/drawing/2014/main" id="{5627DC2B-0A48-4133-91AB-21A85EEFC8B5}"/>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sharpenSoften amount="80000"/>
                    </a14:imgEffect>
                  </a14:imgLayer>
                </a14:imgProps>
              </a:ext>
            </a:extLst>
          </a:blip>
          <a:stretch>
            <a:fillRect/>
          </a:stretch>
        </p:blipFill>
        <p:spPr>
          <a:xfrm>
            <a:off x="3690426" y="573427"/>
            <a:ext cx="5255647" cy="32855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190BD0B8-B797-4D5C-8699-9DDBE472858B}"/>
              </a:ext>
            </a:extLst>
          </p:cNvPr>
          <p:cNvSpPr txBox="1"/>
          <p:nvPr/>
        </p:nvSpPr>
        <p:spPr>
          <a:xfrm>
            <a:off x="1790700" y="6200727"/>
            <a:ext cx="9156700" cy="369332"/>
          </a:xfrm>
          <a:prstGeom prst="rect">
            <a:avLst/>
          </a:prstGeom>
          <a:noFill/>
        </p:spPr>
        <p:txBody>
          <a:bodyPr wrap="square">
            <a:spAutoFit/>
          </a:bodyPr>
          <a:lstStyle/>
          <a:p>
            <a:r>
              <a:rPr lang="en-US" dirty="0"/>
              <a:t>https://public.tableau.com/app/profile/lucien.roberts/viz/Capstone-2_16503935278710/US</a:t>
            </a:r>
          </a:p>
        </p:txBody>
      </p:sp>
    </p:spTree>
    <p:extLst>
      <p:ext uri="{BB962C8B-B14F-4D97-AF65-F5344CB8AC3E}">
        <p14:creationId xmlns:p14="http://schemas.microsoft.com/office/powerpoint/2010/main" val="154756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38B6-2DD6-4981-A7FA-A279F373E105}"/>
              </a:ext>
            </a:extLst>
          </p:cNvPr>
          <p:cNvSpPr>
            <a:spLocks noGrp="1"/>
          </p:cNvSpPr>
          <p:nvPr>
            <p:ph type="title"/>
          </p:nvPr>
        </p:nvSpPr>
        <p:spPr>
          <a:xfrm>
            <a:off x="1141413" y="339118"/>
            <a:ext cx="9905998" cy="1478570"/>
          </a:xfrm>
        </p:spPr>
        <p:txBody>
          <a:bodyPr>
            <a:normAutofit/>
          </a:bodyPr>
          <a:lstStyle/>
          <a:p>
            <a:r>
              <a:rPr lang="en-US" dirty="0"/>
              <a:t>Proposed machine learning model</a:t>
            </a:r>
          </a:p>
        </p:txBody>
      </p:sp>
      <p:graphicFrame>
        <p:nvGraphicFramePr>
          <p:cNvPr id="5" name="Content Placeholder 2">
            <a:extLst>
              <a:ext uri="{FF2B5EF4-FFF2-40B4-BE49-F238E27FC236}">
                <a16:creationId xmlns:a16="http://schemas.microsoft.com/office/drawing/2014/main" id="{D572A9BC-F059-C52E-3840-09687FC72CFD}"/>
              </a:ext>
            </a:extLst>
          </p:cNvPr>
          <p:cNvGraphicFramePr>
            <a:graphicFrameLocks noGrp="1"/>
          </p:cNvGraphicFramePr>
          <p:nvPr>
            <p:ph idx="1"/>
            <p:extLst>
              <p:ext uri="{D42A27DB-BD31-4B8C-83A1-F6EECF244321}">
                <p14:modId xmlns:p14="http://schemas.microsoft.com/office/powerpoint/2010/main" val="3544745661"/>
              </p:ext>
            </p:extLst>
          </p:nvPr>
        </p:nvGraphicFramePr>
        <p:xfrm>
          <a:off x="1141413" y="1817688"/>
          <a:ext cx="9905998" cy="44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2789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143001" y="389916"/>
            <a:ext cx="9905998" cy="1478570"/>
          </a:xfrm>
        </p:spPr>
        <p:txBody>
          <a:bodyPr/>
          <a:lstStyle/>
          <a:p>
            <a:r>
              <a:rPr lang="en-US" dirty="0"/>
              <a:t>DATA CLEANING STEPS – </a:t>
            </a:r>
            <a:r>
              <a:rPr lang="en-US" dirty="0" err="1"/>
              <a:t>RounD</a:t>
            </a:r>
            <a:r>
              <a:rPr lang="en-US" dirty="0"/>
              <a:t> 1</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243012" y="1536700"/>
            <a:ext cx="9996488" cy="4635500"/>
          </a:xfrm>
        </p:spPr>
        <p:txBody>
          <a:bodyPr>
            <a:normAutofit fontScale="70000" lnSpcReduction="20000"/>
          </a:bodyPr>
          <a:lstStyle/>
          <a:p>
            <a:r>
              <a:rPr lang="en-US" dirty="0"/>
              <a:t>Reduced noisy data:</a:t>
            </a:r>
          </a:p>
          <a:p>
            <a:pPr lvl="1"/>
            <a:r>
              <a:rPr lang="en-US" dirty="0"/>
              <a:t>Checking for usable </a:t>
            </a:r>
            <a:r>
              <a:rPr lang="en-US" dirty="0" err="1"/>
              <a:t>DataTypes</a:t>
            </a:r>
            <a:endParaRPr lang="en-US" dirty="0"/>
          </a:p>
          <a:p>
            <a:pPr lvl="1"/>
            <a:r>
              <a:rPr lang="en-US" dirty="0"/>
              <a:t>Transform the location column </a:t>
            </a:r>
          </a:p>
          <a:p>
            <a:pPr lvl="1"/>
            <a:r>
              <a:rPr lang="en-US" dirty="0"/>
              <a:t>Performing Outliers Analysis</a:t>
            </a:r>
          </a:p>
          <a:p>
            <a:r>
              <a:rPr lang="en-US" dirty="0"/>
              <a:t>Other Data Cleaning</a:t>
            </a:r>
          </a:p>
          <a:p>
            <a:pPr lvl="1"/>
            <a:r>
              <a:rPr lang="en-US" dirty="0"/>
              <a:t>Drop 29 duplicate rows, 0 duplicate columns </a:t>
            </a:r>
          </a:p>
          <a:p>
            <a:pPr lvl="1"/>
            <a:r>
              <a:rPr lang="en-US" dirty="0"/>
              <a:t>Drop unwanted columns</a:t>
            </a:r>
          </a:p>
          <a:p>
            <a:pPr lvl="1"/>
            <a:r>
              <a:rPr lang="en-US" dirty="0"/>
              <a:t>Remove null values</a:t>
            </a:r>
          </a:p>
          <a:p>
            <a:pPr lvl="2"/>
            <a:r>
              <a:rPr lang="en-US" dirty="0"/>
              <a:t>gender                     19540</a:t>
            </a:r>
          </a:p>
          <a:p>
            <a:pPr lvl="2"/>
            <a:r>
              <a:rPr lang="en-US" dirty="0" err="1"/>
              <a:t>otherdetails</a:t>
            </a:r>
            <a:r>
              <a:rPr lang="en-US" dirty="0"/>
              <a:t>               22505</a:t>
            </a:r>
          </a:p>
          <a:p>
            <a:pPr lvl="1"/>
            <a:r>
              <a:rPr lang="en-US" dirty="0"/>
              <a:t>Drop 5 rows where company is </a:t>
            </a:r>
            <a:r>
              <a:rPr lang="en-US" dirty="0" err="1"/>
              <a:t>NaN</a:t>
            </a:r>
            <a:r>
              <a:rPr lang="en-US" dirty="0"/>
              <a:t> missing rows (data now has 62,637 rows) </a:t>
            </a:r>
          </a:p>
          <a:p>
            <a:pPr lvl="1"/>
            <a:r>
              <a:rPr lang="en-US" dirty="0"/>
              <a:t>Convert timestamp field from object to datetime</a:t>
            </a:r>
          </a:p>
          <a:p>
            <a:pPr lvl="1"/>
            <a:r>
              <a:rPr lang="en-US" dirty="0"/>
              <a:t>Clean-up erroneous data values in location and gender columns</a:t>
            </a:r>
          </a:p>
          <a:p>
            <a:pPr lvl="2"/>
            <a:r>
              <a:rPr lang="en-US" dirty="0"/>
              <a:t>The total number of rows with data in the education columns is 30472 out of 62637 rows</a:t>
            </a:r>
          </a:p>
          <a:p>
            <a:pPr lvl="2"/>
            <a:r>
              <a:rPr lang="en-US" dirty="0"/>
              <a:t>The total number of rows with data in the race columns is 22426 out of 62637 row</a:t>
            </a:r>
          </a:p>
          <a:p>
            <a:pPr lvl="2"/>
            <a:r>
              <a:rPr lang="en-US" dirty="0"/>
              <a:t>Identified and corrected additional typographical and formatting errors in the data</a:t>
            </a:r>
          </a:p>
          <a:p>
            <a:pPr lvl="2"/>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59233" y="1665286"/>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57485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2"/>
          <a:stretch>
            <a:fillRect/>
          </a:stretch>
        </p:blipFill>
        <p:spPr>
          <a:xfrm>
            <a:off x="1788520" y="1912282"/>
            <a:ext cx="3387918" cy="2325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5" y="1374055"/>
            <a:ext cx="5015126" cy="3541714"/>
          </a:xfrm>
        </p:spPr>
        <p:txBody>
          <a:bodyPr/>
          <a:lstStyle/>
          <a:p>
            <a:r>
              <a:rPr lang="en-US" dirty="0"/>
              <a:t>Total &amp; Base Salary BEFORE Cleaning	</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3"/>
          <a:stretch>
            <a:fillRect/>
          </a:stretch>
        </p:blipFill>
        <p:spPr>
          <a:xfrm>
            <a:off x="1951441" y="4609140"/>
            <a:ext cx="3062076" cy="18623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81092AEE-7A70-4730-8731-8334C69B8A21}"/>
              </a:ext>
            </a:extLst>
          </p:cNvPr>
          <p:cNvPicPr>
            <a:picLocks noChangeAspect="1"/>
          </p:cNvPicPr>
          <p:nvPr/>
        </p:nvPicPr>
        <p:blipFill>
          <a:blip r:embed="rId4"/>
          <a:stretch>
            <a:fillRect/>
          </a:stretch>
        </p:blipFill>
        <p:spPr>
          <a:xfrm>
            <a:off x="7064268" y="4587697"/>
            <a:ext cx="3176291" cy="1883827"/>
          </a:xfrm>
          <a:prstGeom prst="rect">
            <a:avLst/>
          </a:prstGeom>
        </p:spPr>
      </p:pic>
      <p:pic>
        <p:nvPicPr>
          <p:cNvPr id="21" name="Picture 20">
            <a:extLst>
              <a:ext uri="{FF2B5EF4-FFF2-40B4-BE49-F238E27FC236}">
                <a16:creationId xmlns:a16="http://schemas.microsoft.com/office/drawing/2014/main" id="{349EC5CB-BCFF-4BAE-8E50-AD97FFB69C91}"/>
              </a:ext>
            </a:extLst>
          </p:cNvPr>
          <p:cNvPicPr>
            <a:picLocks noChangeAspect="1"/>
          </p:cNvPicPr>
          <p:nvPr/>
        </p:nvPicPr>
        <p:blipFill>
          <a:blip r:embed="rId5"/>
          <a:stretch>
            <a:fillRect/>
          </a:stretch>
        </p:blipFill>
        <p:spPr>
          <a:xfrm>
            <a:off x="6754409" y="2021759"/>
            <a:ext cx="3486150" cy="2447925"/>
          </a:xfrm>
          <a:prstGeom prst="rect">
            <a:avLst/>
          </a:prstGeom>
        </p:spPr>
      </p:pic>
      <p:sp>
        <p:nvSpPr>
          <p:cNvPr id="8" name="Content Placeholder 15">
            <a:extLst>
              <a:ext uri="{FF2B5EF4-FFF2-40B4-BE49-F238E27FC236}">
                <a16:creationId xmlns:a16="http://schemas.microsoft.com/office/drawing/2014/main" id="{B07B445F-C638-473C-8B6C-AD503E8AE1C9}"/>
              </a:ext>
            </a:extLst>
          </p:cNvPr>
          <p:cNvSpPr txBox="1">
            <a:spLocks/>
          </p:cNvSpPr>
          <p:nvPr/>
        </p:nvSpPr>
        <p:spPr>
          <a:xfrm>
            <a:off x="6493655" y="1419763"/>
            <a:ext cx="501512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Salary Levels AFTER Cleaning	</a:t>
            </a:r>
          </a:p>
        </p:txBody>
      </p:sp>
    </p:spTree>
    <p:extLst>
      <p:ext uri="{BB962C8B-B14F-4D97-AF65-F5344CB8AC3E}">
        <p14:creationId xmlns:p14="http://schemas.microsoft.com/office/powerpoint/2010/main" val="1809108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8A0C-7E22-495B-BCAC-5DC9A7CCF86D}"/>
              </a:ext>
            </a:extLst>
          </p:cNvPr>
          <p:cNvSpPr>
            <a:spLocks noGrp="1"/>
          </p:cNvSpPr>
          <p:nvPr>
            <p:ph type="title"/>
          </p:nvPr>
        </p:nvSpPr>
        <p:spPr>
          <a:xfrm>
            <a:off x="1141413" y="618518"/>
            <a:ext cx="9905998" cy="1095982"/>
          </a:xfrm>
        </p:spPr>
        <p:txBody>
          <a:bodyPr/>
          <a:lstStyle/>
          <a:p>
            <a:r>
              <a:rPr lang="en-US" dirty="0"/>
              <a:t>SPLIT the LOCATION COLUMN</a:t>
            </a:r>
          </a:p>
        </p:txBody>
      </p:sp>
      <p:sp>
        <p:nvSpPr>
          <p:cNvPr id="3" name="Content Placeholder 2">
            <a:extLst>
              <a:ext uri="{FF2B5EF4-FFF2-40B4-BE49-F238E27FC236}">
                <a16:creationId xmlns:a16="http://schemas.microsoft.com/office/drawing/2014/main" id="{12FCAF88-6F61-4A5F-894A-A93A8284ADF7}"/>
              </a:ext>
            </a:extLst>
          </p:cNvPr>
          <p:cNvSpPr>
            <a:spLocks noGrp="1"/>
          </p:cNvSpPr>
          <p:nvPr>
            <p:ph idx="1"/>
          </p:nvPr>
        </p:nvSpPr>
        <p:spPr>
          <a:xfrm>
            <a:off x="1141411" y="1574612"/>
            <a:ext cx="9905999" cy="3541714"/>
          </a:xfrm>
        </p:spPr>
        <p:txBody>
          <a:bodyPr/>
          <a:lstStyle/>
          <a:p>
            <a:r>
              <a:rPr lang="en-US" dirty="0"/>
              <a:t>The feature “location” is an object containing a string list of city and state</a:t>
            </a:r>
          </a:p>
          <a:p>
            <a:r>
              <a:rPr lang="en-US" dirty="0"/>
              <a:t>This feature will be split and added back to the data for review of regional contributions to the output </a:t>
            </a:r>
          </a:p>
          <a:p>
            <a:pPr marL="0" indent="0">
              <a:buNone/>
            </a:pPr>
            <a:endParaRPr lang="en-US" dirty="0"/>
          </a:p>
        </p:txBody>
      </p:sp>
      <p:pic>
        <p:nvPicPr>
          <p:cNvPr id="5" name="Picture 4">
            <a:extLst>
              <a:ext uri="{FF2B5EF4-FFF2-40B4-BE49-F238E27FC236}">
                <a16:creationId xmlns:a16="http://schemas.microsoft.com/office/drawing/2014/main" id="{E105347A-D54D-40AF-8C9F-ACCABF885D4E}"/>
              </a:ext>
            </a:extLst>
          </p:cNvPr>
          <p:cNvPicPr>
            <a:picLocks noChangeAspect="1"/>
          </p:cNvPicPr>
          <p:nvPr/>
        </p:nvPicPr>
        <p:blipFill>
          <a:blip r:embed="rId2"/>
          <a:stretch>
            <a:fillRect/>
          </a:stretch>
        </p:blipFill>
        <p:spPr>
          <a:xfrm>
            <a:off x="1466386" y="3345469"/>
            <a:ext cx="2571089" cy="23764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B9A20A36-9B18-44A3-B2D1-C24C01146885}"/>
              </a:ext>
            </a:extLst>
          </p:cNvPr>
          <p:cNvPicPr>
            <a:picLocks noChangeAspect="1"/>
          </p:cNvPicPr>
          <p:nvPr/>
        </p:nvPicPr>
        <p:blipFill>
          <a:blip r:embed="rId3"/>
          <a:stretch>
            <a:fillRect/>
          </a:stretch>
        </p:blipFill>
        <p:spPr>
          <a:xfrm>
            <a:off x="4248150" y="3271650"/>
            <a:ext cx="6972300" cy="2524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3861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446212" y="1374544"/>
            <a:ext cx="4124637" cy="24703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6094411" y="1522146"/>
            <a:ext cx="5500689" cy="2000548"/>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mj-lt"/>
              </a:rPr>
              <a:t>Drop Outliers from Dataset, </a:t>
            </a:r>
          </a:p>
          <a:p>
            <a:pPr marL="742950" lvl="1" indent="-285750">
              <a:buFont typeface="Arial" panose="020B0604020202020204" pitchFamily="34" charset="0"/>
              <a:buChar char="•"/>
            </a:pPr>
            <a:r>
              <a:rPr lang="en-US" sz="2400" b="0" i="0" dirty="0">
                <a:effectLst/>
                <a:latin typeface="+mj-lt"/>
              </a:rPr>
              <a:t>53,076 </a:t>
            </a:r>
            <a:r>
              <a:rPr lang="en-US" sz="2800" b="0" i="0" dirty="0">
                <a:effectLst/>
                <a:latin typeface="+mj-lt"/>
              </a:rPr>
              <a:t>rows</a:t>
            </a:r>
            <a:r>
              <a:rPr lang="en-US" sz="2400" b="0" i="0" dirty="0">
                <a:effectLst/>
                <a:latin typeface="+mj-lt"/>
              </a:rPr>
              <a:t> × 25 columns</a:t>
            </a:r>
          </a:p>
          <a:p>
            <a:pPr marL="285750" indent="-285750">
              <a:buFont typeface="Arial" panose="020B0604020202020204" pitchFamily="34" charset="0"/>
              <a:buChar char="•"/>
            </a:pPr>
            <a:endParaRPr lang="en-US" sz="2400" b="0" i="0" dirty="0">
              <a:effectLst/>
              <a:latin typeface="+mj-lt"/>
            </a:endParaRPr>
          </a:p>
          <a:p>
            <a:pPr marL="285750" indent="-285750">
              <a:buFont typeface="Arial" panose="020B0604020202020204" pitchFamily="34" charset="0"/>
              <a:buChar char="•"/>
            </a:pPr>
            <a:r>
              <a:rPr lang="en-US" sz="2400" dirty="0">
                <a:latin typeface="+mj-lt"/>
              </a:rPr>
              <a:t>Write the clean data to file</a:t>
            </a:r>
          </a:p>
          <a:p>
            <a:pPr marL="742950" lvl="1" indent="-285750">
              <a:buFont typeface="Arial" panose="020B0604020202020204" pitchFamily="34" charset="0"/>
              <a:buChar char="•"/>
            </a:pPr>
            <a:r>
              <a:rPr lang="en-US" sz="2400" dirty="0">
                <a:latin typeface="+mj-lt"/>
              </a:rPr>
              <a:t>Resources/Cleaned_Salary_Data.csv</a:t>
            </a:r>
          </a:p>
        </p:txBody>
      </p:sp>
      <p:graphicFrame>
        <p:nvGraphicFramePr>
          <p:cNvPr id="3" name="Table 4">
            <a:extLst>
              <a:ext uri="{FF2B5EF4-FFF2-40B4-BE49-F238E27FC236}">
                <a16:creationId xmlns:a16="http://schemas.microsoft.com/office/drawing/2014/main" id="{DEC3E6C5-FEA7-4A48-A20D-6E61E07B9DA6}"/>
              </a:ext>
            </a:extLst>
          </p:cNvPr>
          <p:cNvGraphicFramePr>
            <a:graphicFrameLocks noGrp="1"/>
          </p:cNvGraphicFramePr>
          <p:nvPr>
            <p:extLst>
              <p:ext uri="{D42A27DB-BD31-4B8C-83A1-F6EECF244321}">
                <p14:modId xmlns:p14="http://schemas.microsoft.com/office/powerpoint/2010/main" val="1166264231"/>
              </p:ext>
            </p:extLst>
          </p:nvPr>
        </p:nvGraphicFramePr>
        <p:xfrm>
          <a:off x="2441222" y="4172477"/>
          <a:ext cx="7306379" cy="1854200"/>
        </p:xfrm>
        <a:graphic>
          <a:graphicData uri="http://schemas.openxmlformats.org/drawingml/2006/table">
            <a:tbl>
              <a:tblPr firstRow="1" bandRow="1">
                <a:tableStyleId>{5C22544A-7EE6-4342-B048-85BDC9FD1C3A}</a:tableStyleId>
              </a:tblPr>
              <a:tblGrid>
                <a:gridCol w="2983120">
                  <a:extLst>
                    <a:ext uri="{9D8B030D-6E8A-4147-A177-3AD203B41FA5}">
                      <a16:colId xmlns:a16="http://schemas.microsoft.com/office/drawing/2014/main" val="1579588741"/>
                    </a:ext>
                  </a:extLst>
                </a:gridCol>
                <a:gridCol w="1887799">
                  <a:extLst>
                    <a:ext uri="{9D8B030D-6E8A-4147-A177-3AD203B41FA5}">
                      <a16:colId xmlns:a16="http://schemas.microsoft.com/office/drawing/2014/main" val="1195297170"/>
                    </a:ext>
                  </a:extLst>
                </a:gridCol>
                <a:gridCol w="2435460">
                  <a:extLst>
                    <a:ext uri="{9D8B030D-6E8A-4147-A177-3AD203B41FA5}">
                      <a16:colId xmlns:a16="http://schemas.microsoft.com/office/drawing/2014/main" val="1858740213"/>
                    </a:ext>
                  </a:extLst>
                </a:gridCol>
              </a:tblGrid>
              <a:tr h="370840">
                <a:tc>
                  <a:txBody>
                    <a:bodyPr/>
                    <a:lstStyle/>
                    <a:p>
                      <a:r>
                        <a:rPr lang="en-US" dirty="0"/>
                        <a:t>Column Name</a:t>
                      </a:r>
                    </a:p>
                  </a:txBody>
                  <a:tcPr/>
                </a:tc>
                <a:tc>
                  <a:txBody>
                    <a:bodyPr/>
                    <a:lstStyle/>
                    <a:p>
                      <a:r>
                        <a:rPr lang="en-US" dirty="0"/>
                        <a:t> # Outliers</a:t>
                      </a:r>
                    </a:p>
                  </a:txBody>
                  <a:tcPr/>
                </a:tc>
                <a:tc>
                  <a:txBody>
                    <a:bodyPr/>
                    <a:lstStyle/>
                    <a:p>
                      <a:r>
                        <a:rPr lang="en-US" dirty="0"/>
                        <a:t>% of Outliers</a:t>
                      </a:r>
                    </a:p>
                  </a:txBody>
                  <a:tcPr/>
                </a:tc>
                <a:extLst>
                  <a:ext uri="{0D108BD9-81ED-4DB2-BD59-A6C34878D82A}">
                    <a16:rowId xmlns:a16="http://schemas.microsoft.com/office/drawing/2014/main" val="5359247"/>
                  </a:ext>
                </a:extLst>
              </a:tr>
              <a:tr h="370840">
                <a:tc>
                  <a:txBody>
                    <a:bodyPr/>
                    <a:lstStyle/>
                    <a:p>
                      <a:r>
                        <a:rPr lang="en-US" dirty="0"/>
                        <a:t>Total Yearly Compensation</a:t>
                      </a:r>
                    </a:p>
                  </a:txBody>
                  <a:tcPr/>
                </a:tc>
                <a:tc>
                  <a:txBody>
                    <a:bodyPr/>
                    <a:lstStyle/>
                    <a:p>
                      <a:r>
                        <a:rPr lang="en-US" dirty="0"/>
                        <a:t>3133</a:t>
                      </a:r>
                    </a:p>
                  </a:txBody>
                  <a:tcPr/>
                </a:tc>
                <a:tc>
                  <a:txBody>
                    <a:bodyPr/>
                    <a:lstStyle/>
                    <a:p>
                      <a:r>
                        <a:rPr lang="en-US" dirty="0"/>
                        <a:t>5.00</a:t>
                      </a:r>
                    </a:p>
                  </a:txBody>
                  <a:tcPr/>
                </a:tc>
                <a:extLst>
                  <a:ext uri="{0D108BD9-81ED-4DB2-BD59-A6C34878D82A}">
                    <a16:rowId xmlns:a16="http://schemas.microsoft.com/office/drawing/2014/main" val="3877291168"/>
                  </a:ext>
                </a:extLst>
              </a:tr>
              <a:tr h="370840">
                <a:tc>
                  <a:txBody>
                    <a:bodyPr/>
                    <a:lstStyle/>
                    <a:p>
                      <a:r>
                        <a:rPr lang="en-US" dirty="0"/>
                        <a:t>Base Salary</a:t>
                      </a:r>
                    </a:p>
                  </a:txBody>
                  <a:tcPr/>
                </a:tc>
                <a:tc>
                  <a:txBody>
                    <a:bodyPr/>
                    <a:lstStyle/>
                    <a:p>
                      <a:r>
                        <a:rPr lang="en-US" dirty="0"/>
                        <a:t>2155</a:t>
                      </a:r>
                    </a:p>
                  </a:txBody>
                  <a:tcPr/>
                </a:tc>
                <a:tc>
                  <a:txBody>
                    <a:bodyPr/>
                    <a:lstStyle/>
                    <a:p>
                      <a:r>
                        <a:rPr lang="en-US" dirty="0"/>
                        <a:t>3.44</a:t>
                      </a:r>
                    </a:p>
                  </a:txBody>
                  <a:tcPr/>
                </a:tc>
                <a:extLst>
                  <a:ext uri="{0D108BD9-81ED-4DB2-BD59-A6C34878D82A}">
                    <a16:rowId xmlns:a16="http://schemas.microsoft.com/office/drawing/2014/main" val="3887998677"/>
                  </a:ext>
                </a:extLst>
              </a:tr>
              <a:tr h="370840">
                <a:tc>
                  <a:txBody>
                    <a:bodyPr/>
                    <a:lstStyle/>
                    <a:p>
                      <a:r>
                        <a:rPr lang="en-US" dirty="0"/>
                        <a:t>Stock Grant Value </a:t>
                      </a:r>
                    </a:p>
                  </a:txBody>
                  <a:tcPr/>
                </a:tc>
                <a:tc>
                  <a:txBody>
                    <a:bodyPr/>
                    <a:lstStyle/>
                    <a:p>
                      <a:r>
                        <a:rPr lang="en-US" dirty="0"/>
                        <a:t>4683</a:t>
                      </a:r>
                    </a:p>
                  </a:txBody>
                  <a:tcPr/>
                </a:tc>
                <a:tc>
                  <a:txBody>
                    <a:bodyPr/>
                    <a:lstStyle/>
                    <a:p>
                      <a:r>
                        <a:rPr lang="en-US" dirty="0"/>
                        <a:t>7.48</a:t>
                      </a:r>
                    </a:p>
                  </a:txBody>
                  <a:tcPr/>
                </a:tc>
                <a:extLst>
                  <a:ext uri="{0D108BD9-81ED-4DB2-BD59-A6C34878D82A}">
                    <a16:rowId xmlns:a16="http://schemas.microsoft.com/office/drawing/2014/main" val="551702987"/>
                  </a:ext>
                </a:extLst>
              </a:tr>
              <a:tr h="370840">
                <a:tc>
                  <a:txBody>
                    <a:bodyPr/>
                    <a:lstStyle/>
                    <a:p>
                      <a:r>
                        <a:rPr lang="en-US" dirty="0"/>
                        <a:t>Bonus</a:t>
                      </a:r>
                    </a:p>
                  </a:txBody>
                  <a:tcPr/>
                </a:tc>
                <a:tc>
                  <a:txBody>
                    <a:bodyPr/>
                    <a:lstStyle/>
                    <a:p>
                      <a:r>
                        <a:rPr lang="en-US" dirty="0"/>
                        <a:t>2604</a:t>
                      </a:r>
                    </a:p>
                  </a:txBody>
                  <a:tcPr/>
                </a:tc>
                <a:tc>
                  <a:txBody>
                    <a:bodyPr/>
                    <a:lstStyle/>
                    <a:p>
                      <a:r>
                        <a:rPr lang="en-US" dirty="0"/>
                        <a:t>4.16</a:t>
                      </a:r>
                    </a:p>
                  </a:txBody>
                  <a:tcPr/>
                </a:tc>
                <a:extLst>
                  <a:ext uri="{0D108BD9-81ED-4DB2-BD59-A6C34878D82A}">
                    <a16:rowId xmlns:a16="http://schemas.microsoft.com/office/drawing/2014/main" val="551147907"/>
                  </a:ext>
                </a:extLst>
              </a:tr>
            </a:tbl>
          </a:graphicData>
        </a:graphic>
      </p:graphicFrame>
    </p:spTree>
    <p:extLst>
      <p:ext uri="{BB962C8B-B14F-4D97-AF65-F5344CB8AC3E}">
        <p14:creationId xmlns:p14="http://schemas.microsoft.com/office/powerpoint/2010/main" val="686373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802-2ABD-4A4E-94FC-E3CFCCA8AB74}"/>
              </a:ext>
            </a:extLst>
          </p:cNvPr>
          <p:cNvSpPr>
            <a:spLocks noGrp="1"/>
          </p:cNvSpPr>
          <p:nvPr>
            <p:ph type="title"/>
          </p:nvPr>
        </p:nvSpPr>
        <p:spPr>
          <a:xfrm>
            <a:off x="1141412" y="123217"/>
            <a:ext cx="9905998" cy="943582"/>
          </a:xfrm>
        </p:spPr>
        <p:txBody>
          <a:bodyPr/>
          <a:lstStyle/>
          <a:p>
            <a:r>
              <a:rPr lang="en-US" dirty="0"/>
              <a:t>FEATURE ENGINEERING – Salary level</a:t>
            </a:r>
          </a:p>
        </p:txBody>
      </p:sp>
      <p:sp>
        <p:nvSpPr>
          <p:cNvPr id="3" name="Content Placeholder 2">
            <a:extLst>
              <a:ext uri="{FF2B5EF4-FFF2-40B4-BE49-F238E27FC236}">
                <a16:creationId xmlns:a16="http://schemas.microsoft.com/office/drawing/2014/main" id="{228C6040-8EBA-4C29-B150-934DE555236C}"/>
              </a:ext>
            </a:extLst>
          </p:cNvPr>
          <p:cNvSpPr>
            <a:spLocks noGrp="1"/>
          </p:cNvSpPr>
          <p:nvPr>
            <p:ph idx="1"/>
          </p:nvPr>
        </p:nvSpPr>
        <p:spPr>
          <a:xfrm>
            <a:off x="1141412" y="1282700"/>
            <a:ext cx="9905999" cy="4508501"/>
          </a:xfrm>
        </p:spPr>
        <p:txBody>
          <a:bodyPr/>
          <a:lstStyle/>
          <a:p>
            <a:r>
              <a:rPr lang="en-US" dirty="0"/>
              <a:t>For rows where </a:t>
            </a:r>
            <a:r>
              <a:rPr lang="en-US" dirty="0" err="1"/>
              <a:t>basesalary</a:t>
            </a:r>
            <a:r>
              <a:rPr lang="en-US" dirty="0"/>
              <a:t> = 0, set equal to </a:t>
            </a:r>
            <a:r>
              <a:rPr lang="en-US" dirty="0" err="1"/>
              <a:t>totalyearlycompensation</a:t>
            </a:r>
            <a:r>
              <a:rPr lang="en-US" dirty="0"/>
              <a:t> </a:t>
            </a:r>
          </a:p>
          <a:p>
            <a:r>
              <a:rPr lang="en-US" dirty="0"/>
              <a:t>Create a target value from the base salary by bucketing</a:t>
            </a:r>
          </a:p>
          <a:p>
            <a:r>
              <a:rPr lang="en-US" dirty="0"/>
              <a:t>Mean plus two std dev. would be 149,172 + 44,382 + 44,382 = 237,936</a:t>
            </a:r>
          </a:p>
          <a:p>
            <a:r>
              <a:rPr lang="en-US" dirty="0"/>
              <a:t>#Make salary bands of 25,000 for a total of 15 salary levels </a:t>
            </a:r>
          </a:p>
        </p:txBody>
      </p:sp>
      <p:pic>
        <p:nvPicPr>
          <p:cNvPr id="4" name="Picture 3">
            <a:extLst>
              <a:ext uri="{FF2B5EF4-FFF2-40B4-BE49-F238E27FC236}">
                <a16:creationId xmlns:a16="http://schemas.microsoft.com/office/drawing/2014/main" id="{D977A6D5-0273-4338-8634-6465AFAFE8F5}"/>
              </a:ext>
            </a:extLst>
          </p:cNvPr>
          <p:cNvPicPr>
            <a:picLocks noChangeAspect="1"/>
          </p:cNvPicPr>
          <p:nvPr/>
        </p:nvPicPr>
        <p:blipFill>
          <a:blip r:embed="rId2"/>
          <a:stretch>
            <a:fillRect/>
          </a:stretch>
        </p:blipFill>
        <p:spPr>
          <a:xfrm>
            <a:off x="1312391" y="3774540"/>
            <a:ext cx="3690937" cy="20954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DF73131D-5E4E-4701-9FE8-51ABE2640087}"/>
              </a:ext>
            </a:extLst>
          </p:cNvPr>
          <p:cNvPicPr>
            <a:picLocks noChangeAspect="1"/>
          </p:cNvPicPr>
          <p:nvPr/>
        </p:nvPicPr>
        <p:blipFill>
          <a:blip r:embed="rId3"/>
          <a:stretch>
            <a:fillRect/>
          </a:stretch>
        </p:blipFill>
        <p:spPr>
          <a:xfrm>
            <a:off x="5498346" y="3635144"/>
            <a:ext cx="5714071" cy="29584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198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1" name="Group 60">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61">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3"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948BB4-A27E-461E-BC2C-E0FE4F07FF78}"/>
              </a:ext>
            </a:extLst>
          </p:cNvPr>
          <p:cNvSpPr>
            <a:spLocks noGrp="1"/>
          </p:cNvSpPr>
          <p:nvPr>
            <p:ph type="title"/>
          </p:nvPr>
        </p:nvSpPr>
        <p:spPr>
          <a:xfrm>
            <a:off x="6480506" y="337531"/>
            <a:ext cx="4747088" cy="1478570"/>
          </a:xfrm>
        </p:spPr>
        <p:txBody>
          <a:bodyPr>
            <a:normAutofit/>
          </a:bodyPr>
          <a:lstStyle/>
          <a:p>
            <a:r>
              <a:rPr lang="en-US" dirty="0">
                <a:solidFill>
                  <a:srgbClr val="FFFFFF"/>
                </a:solidFill>
              </a:rPr>
              <a:t>Linear </a:t>
            </a:r>
            <a:r>
              <a:rPr lang="en-US" dirty="0" err="1">
                <a:solidFill>
                  <a:srgbClr val="FFFFFF"/>
                </a:solidFill>
              </a:rPr>
              <a:t>RegRession</a:t>
            </a:r>
            <a:endParaRPr lang="en-US" dirty="0">
              <a:solidFill>
                <a:srgbClr val="FFFFFF"/>
              </a:solidFill>
            </a:endParaRPr>
          </a:p>
        </p:txBody>
      </p:sp>
      <p:sp useBgFill="1">
        <p:nvSpPr>
          <p:cNvPr id="103"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7">
            <a:extLst>
              <a:ext uri="{FF2B5EF4-FFF2-40B4-BE49-F238E27FC236}">
                <a16:creationId xmlns:a16="http://schemas.microsoft.com/office/drawing/2014/main" id="{F491A41F-E679-CA9B-0AB6-97955E76F7FF}"/>
              </a:ext>
            </a:extLst>
          </p:cNvPr>
          <p:cNvSpPr>
            <a:spLocks noGrp="1"/>
          </p:cNvSpPr>
          <p:nvPr>
            <p:ph idx="1"/>
          </p:nvPr>
        </p:nvSpPr>
        <p:spPr>
          <a:xfrm>
            <a:off x="6491788" y="1698625"/>
            <a:ext cx="4383738" cy="3548063"/>
          </a:xfrm>
        </p:spPr>
        <p:txBody>
          <a:bodyPr>
            <a:normAutofit fontScale="92500"/>
          </a:bodyPr>
          <a:lstStyle/>
          <a:p>
            <a:r>
              <a:rPr lang="en-US" dirty="0">
                <a:solidFill>
                  <a:srgbClr val="FFFFFF"/>
                </a:solidFill>
              </a:rPr>
              <a:t>Resources/US_Salary_Cleaned.csv</a:t>
            </a:r>
          </a:p>
          <a:p>
            <a:r>
              <a:rPr lang="en-US" dirty="0">
                <a:solidFill>
                  <a:srgbClr val="FFFFFF"/>
                </a:solidFill>
              </a:rPr>
              <a:t>The slope = [5040.09]</a:t>
            </a:r>
          </a:p>
          <a:p>
            <a:r>
              <a:rPr lang="en-US" dirty="0">
                <a:solidFill>
                  <a:srgbClr val="FFFFFF"/>
                </a:solidFill>
              </a:rPr>
              <a:t>The y-intercept = 163190.93</a:t>
            </a:r>
          </a:p>
          <a:p>
            <a:r>
              <a:rPr lang="en-US" dirty="0">
                <a:solidFill>
                  <a:srgbClr val="FFFFFF"/>
                </a:solidFill>
              </a:rPr>
              <a:t>r = 0.398 </a:t>
            </a:r>
          </a:p>
          <a:p>
            <a:r>
              <a:rPr lang="en-US" dirty="0">
                <a:solidFill>
                  <a:srgbClr val="FFFFFF"/>
                </a:solidFill>
              </a:rPr>
              <a:t>r = 0.40 (r</a:t>
            </a:r>
            <a:r>
              <a:rPr lang="en-US" baseline="30000" dirty="0">
                <a:solidFill>
                  <a:srgbClr val="FFFFFF"/>
                </a:solidFill>
              </a:rPr>
              <a:t>2</a:t>
            </a:r>
            <a:r>
              <a:rPr lang="en-US" dirty="0">
                <a:solidFill>
                  <a:srgbClr val="FFFFFF"/>
                </a:solidFill>
              </a:rPr>
              <a:t>=0.18) is a weak correlation, this model could use improvement. </a:t>
            </a:r>
          </a:p>
        </p:txBody>
      </p:sp>
      <p:pic>
        <p:nvPicPr>
          <p:cNvPr id="3" name="Picture 2">
            <a:extLst>
              <a:ext uri="{FF2B5EF4-FFF2-40B4-BE49-F238E27FC236}">
                <a16:creationId xmlns:a16="http://schemas.microsoft.com/office/drawing/2014/main" id="{C426C3EB-409E-4CFA-9D3B-EE9468423415}"/>
              </a:ext>
            </a:extLst>
          </p:cNvPr>
          <p:cNvPicPr>
            <a:picLocks noChangeAspect="1"/>
          </p:cNvPicPr>
          <p:nvPr/>
        </p:nvPicPr>
        <p:blipFill>
          <a:blip r:embed="rId3"/>
          <a:stretch>
            <a:fillRect/>
          </a:stretch>
        </p:blipFill>
        <p:spPr>
          <a:xfrm>
            <a:off x="1316475" y="1170965"/>
            <a:ext cx="4205181" cy="2700386"/>
          </a:xfrm>
          <a:prstGeom prst="rect">
            <a:avLst/>
          </a:prstGeom>
        </p:spPr>
      </p:pic>
      <p:sp>
        <p:nvSpPr>
          <p:cNvPr id="8" name="TextBox 7">
            <a:extLst>
              <a:ext uri="{FF2B5EF4-FFF2-40B4-BE49-F238E27FC236}">
                <a16:creationId xmlns:a16="http://schemas.microsoft.com/office/drawing/2014/main" id="{D85EEA4B-2A66-46AC-AE89-8DE275D9EDEB}"/>
              </a:ext>
            </a:extLst>
          </p:cNvPr>
          <p:cNvSpPr txBox="1"/>
          <p:nvPr/>
        </p:nvSpPr>
        <p:spPr>
          <a:xfrm>
            <a:off x="6276263" y="5770344"/>
            <a:ext cx="4796630" cy="646331"/>
          </a:xfrm>
          <a:prstGeom prst="rect">
            <a:avLst/>
          </a:prstGeom>
          <a:noFill/>
        </p:spPr>
        <p:txBody>
          <a:bodyPr wrap="square" rtlCol="0">
            <a:spAutoFit/>
          </a:bodyPr>
          <a:lstStyle/>
          <a:p>
            <a:r>
              <a:rPr lang="en-US" sz="1200" dirty="0" err="1">
                <a:solidFill>
                  <a:schemeClr val="bg1"/>
                </a:solidFill>
              </a:rPr>
              <a:t>Cleaning_Data.ipynb</a:t>
            </a:r>
            <a:endParaRPr lang="en-US" sz="1200" dirty="0">
              <a:solidFill>
                <a:schemeClr val="bg1"/>
              </a:solidFill>
            </a:endParaRPr>
          </a:p>
          <a:p>
            <a:endParaRPr lang="en-US" sz="1200" dirty="0">
              <a:solidFill>
                <a:schemeClr val="bg1"/>
              </a:solidFill>
            </a:endParaRPr>
          </a:p>
          <a:p>
            <a:r>
              <a:rPr lang="en-US" sz="1200" dirty="0">
                <a:solidFill>
                  <a:schemeClr val="bg1"/>
                </a:solidFill>
              </a:rPr>
              <a:t> See https://www.w3schools.com/python/python_ml_linear_regression.asp</a:t>
            </a:r>
          </a:p>
        </p:txBody>
      </p:sp>
      <p:pic>
        <p:nvPicPr>
          <p:cNvPr id="12" name="Picture 11">
            <a:extLst>
              <a:ext uri="{FF2B5EF4-FFF2-40B4-BE49-F238E27FC236}">
                <a16:creationId xmlns:a16="http://schemas.microsoft.com/office/drawing/2014/main" id="{1469C928-0169-43DB-9EBC-ABD6DA847CF2}"/>
              </a:ext>
            </a:extLst>
          </p:cNvPr>
          <p:cNvPicPr>
            <a:picLocks noChangeAspect="1"/>
          </p:cNvPicPr>
          <p:nvPr/>
        </p:nvPicPr>
        <p:blipFill>
          <a:blip r:embed="rId4"/>
          <a:stretch>
            <a:fillRect/>
          </a:stretch>
        </p:blipFill>
        <p:spPr>
          <a:xfrm>
            <a:off x="1518167" y="4662488"/>
            <a:ext cx="4102459" cy="1154404"/>
          </a:xfrm>
          <a:prstGeom prst="rect">
            <a:avLst/>
          </a:prstGeom>
        </p:spPr>
      </p:pic>
      <p:pic>
        <p:nvPicPr>
          <p:cNvPr id="4" name="Picture 3">
            <a:extLst>
              <a:ext uri="{FF2B5EF4-FFF2-40B4-BE49-F238E27FC236}">
                <a16:creationId xmlns:a16="http://schemas.microsoft.com/office/drawing/2014/main" id="{5B596E10-3E5B-46EB-BA4E-E88050DD35F6}"/>
              </a:ext>
            </a:extLst>
          </p:cNvPr>
          <p:cNvPicPr>
            <a:picLocks noChangeAspect="1"/>
          </p:cNvPicPr>
          <p:nvPr/>
        </p:nvPicPr>
        <p:blipFill>
          <a:blip r:embed="rId5"/>
          <a:stretch>
            <a:fillRect/>
          </a:stretch>
        </p:blipFill>
        <p:spPr>
          <a:xfrm>
            <a:off x="2493019" y="3909005"/>
            <a:ext cx="2180581" cy="602091"/>
          </a:xfrm>
          <a:prstGeom prst="rect">
            <a:avLst/>
          </a:prstGeom>
        </p:spPr>
      </p:pic>
    </p:spTree>
    <p:extLst>
      <p:ext uri="{BB962C8B-B14F-4D97-AF65-F5344CB8AC3E}">
        <p14:creationId xmlns:p14="http://schemas.microsoft.com/office/powerpoint/2010/main" val="2961704433"/>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3" y="1282700"/>
            <a:ext cx="4052888" cy="4952999"/>
          </a:xfrm>
        </p:spPr>
        <p:txBody>
          <a:bodyPr>
            <a:normAutofit/>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a:t>
            </a:r>
          </a:p>
          <a:p>
            <a:r>
              <a:rPr lang="en-US" dirty="0"/>
              <a:t>Machine Learning Model</a:t>
            </a:r>
          </a:p>
          <a:p>
            <a:pPr lvl="1">
              <a:buSzPct val="90000"/>
              <a:buFont typeface="Courier New" panose="02070309020205020404" pitchFamily="49" charset="0"/>
              <a:buChar char="o"/>
            </a:pPr>
            <a:r>
              <a:rPr lang="en-US" dirty="0"/>
              <a:t>Data Pre-Processing</a:t>
            </a:r>
          </a:p>
          <a:p>
            <a:pPr lvl="1">
              <a:buSzPct val="90000"/>
              <a:buFont typeface="Courier New" panose="02070309020205020404" pitchFamily="49" charset="0"/>
              <a:buChar char="o"/>
            </a:pPr>
            <a:r>
              <a:rPr lang="en-US" dirty="0"/>
              <a:t>Feature Selection &amp; Engineering</a:t>
            </a:r>
          </a:p>
          <a:p>
            <a:pPr lvl="1">
              <a:buSzPct val="90000"/>
              <a:buFont typeface="Courier New" panose="02070309020205020404" pitchFamily="49" charset="0"/>
              <a:buChar char="o"/>
            </a:pPr>
            <a:r>
              <a:rPr lang="en-US" dirty="0"/>
              <a:t>Model Assessment &amp; Selection (Limitations &amp; Benefits)</a:t>
            </a:r>
          </a:p>
          <a:p>
            <a:r>
              <a:rPr lang="en-US" dirty="0"/>
              <a:t>Database Selection  &amp; ERD</a:t>
            </a:r>
          </a:p>
          <a:p>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5791199" y="1282700"/>
            <a:ext cx="5256211" cy="5193409"/>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Database Interface Description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Illustrations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Join using dbase language</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Connection String (SQL)</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Analysis</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Initial Outcomes – Linear Regression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Model Outcome – Random Forest Classification</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Conclusions (Segment 4)</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 (Segment 4)</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Additional Machine Learning Models </a:t>
            </a:r>
          </a:p>
        </p:txBody>
      </p:sp>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E390-4F0A-470E-8238-A52CA1161B0B}"/>
              </a:ext>
            </a:extLst>
          </p:cNvPr>
          <p:cNvSpPr>
            <a:spLocks noGrp="1"/>
          </p:cNvSpPr>
          <p:nvPr>
            <p:ph type="title"/>
          </p:nvPr>
        </p:nvSpPr>
        <p:spPr>
          <a:xfrm>
            <a:off x="1141413" y="618518"/>
            <a:ext cx="9905998" cy="1045182"/>
          </a:xfrm>
        </p:spPr>
        <p:txBody>
          <a:bodyPr/>
          <a:lstStyle/>
          <a:p>
            <a:r>
              <a:rPr lang="en-US" dirty="0"/>
              <a:t>Other Regression FEATURES EXPLORED</a:t>
            </a:r>
          </a:p>
        </p:txBody>
      </p:sp>
      <p:sp>
        <p:nvSpPr>
          <p:cNvPr id="3" name="Content Placeholder 2">
            <a:extLst>
              <a:ext uri="{FF2B5EF4-FFF2-40B4-BE49-F238E27FC236}">
                <a16:creationId xmlns:a16="http://schemas.microsoft.com/office/drawing/2014/main" id="{5FDCB54D-4820-45D1-B029-84A8822032B2}"/>
              </a:ext>
            </a:extLst>
          </p:cNvPr>
          <p:cNvSpPr>
            <a:spLocks noGrp="1"/>
          </p:cNvSpPr>
          <p:nvPr>
            <p:ph idx="1"/>
          </p:nvPr>
        </p:nvSpPr>
        <p:spPr>
          <a:xfrm>
            <a:off x="1141412" y="1632744"/>
            <a:ext cx="2020889" cy="3541714"/>
          </a:xfrm>
        </p:spPr>
        <p:txBody>
          <a:bodyPr/>
          <a:lstStyle/>
          <a:p>
            <a:r>
              <a:rPr lang="en-US" dirty="0"/>
              <a:t>Job Title</a:t>
            </a:r>
          </a:p>
          <a:p>
            <a:endParaRPr lang="en-US" dirty="0"/>
          </a:p>
        </p:txBody>
      </p:sp>
      <p:pic>
        <p:nvPicPr>
          <p:cNvPr id="7" name="Picture 6">
            <a:extLst>
              <a:ext uri="{FF2B5EF4-FFF2-40B4-BE49-F238E27FC236}">
                <a16:creationId xmlns:a16="http://schemas.microsoft.com/office/drawing/2014/main" id="{3A3E97CE-8DB3-4155-A634-F86D46FCD22E}"/>
              </a:ext>
            </a:extLst>
          </p:cNvPr>
          <p:cNvPicPr>
            <a:picLocks noChangeAspect="1"/>
          </p:cNvPicPr>
          <p:nvPr/>
        </p:nvPicPr>
        <p:blipFill>
          <a:blip r:embed="rId2"/>
          <a:stretch>
            <a:fillRect/>
          </a:stretch>
        </p:blipFill>
        <p:spPr>
          <a:xfrm>
            <a:off x="1141412" y="2240177"/>
            <a:ext cx="2478088" cy="3948507"/>
          </a:xfrm>
          <a:prstGeom prst="rect">
            <a:avLst/>
          </a:prstGeom>
        </p:spPr>
      </p:pic>
      <p:pic>
        <p:nvPicPr>
          <p:cNvPr id="9" name="Picture 8">
            <a:extLst>
              <a:ext uri="{FF2B5EF4-FFF2-40B4-BE49-F238E27FC236}">
                <a16:creationId xmlns:a16="http://schemas.microsoft.com/office/drawing/2014/main" id="{898FCE77-CC95-46D5-BC2B-23E728DEED15}"/>
              </a:ext>
            </a:extLst>
          </p:cNvPr>
          <p:cNvPicPr>
            <a:picLocks noChangeAspect="1"/>
          </p:cNvPicPr>
          <p:nvPr/>
        </p:nvPicPr>
        <p:blipFill>
          <a:blip r:embed="rId3"/>
          <a:stretch>
            <a:fillRect/>
          </a:stretch>
        </p:blipFill>
        <p:spPr>
          <a:xfrm>
            <a:off x="4384080" y="2150421"/>
            <a:ext cx="2478089" cy="2374201"/>
          </a:xfrm>
          <a:prstGeom prst="rect">
            <a:avLst/>
          </a:prstGeom>
        </p:spPr>
      </p:pic>
      <p:sp>
        <p:nvSpPr>
          <p:cNvPr id="11" name="TextBox 10">
            <a:extLst>
              <a:ext uri="{FF2B5EF4-FFF2-40B4-BE49-F238E27FC236}">
                <a16:creationId xmlns:a16="http://schemas.microsoft.com/office/drawing/2014/main" id="{69C0D029-3B2D-45FA-BCA1-EF12F041F6D9}"/>
              </a:ext>
            </a:extLst>
          </p:cNvPr>
          <p:cNvSpPr txBox="1"/>
          <p:nvPr/>
        </p:nvSpPr>
        <p:spPr>
          <a:xfrm>
            <a:off x="4384080" y="1615978"/>
            <a:ext cx="3629025" cy="400110"/>
          </a:xfrm>
          <a:prstGeom prst="rect">
            <a:avLst/>
          </a:prstGeom>
          <a:noFill/>
        </p:spPr>
        <p:txBody>
          <a:bodyPr wrap="square">
            <a:spAutoFit/>
          </a:bodyPr>
          <a:lstStyle/>
          <a:p>
            <a:pPr marL="285750" indent="-285750">
              <a:buFont typeface="Arial" panose="020B0604020202020204" pitchFamily="34" charset="0"/>
              <a:buChar char="•"/>
            </a:pPr>
            <a:r>
              <a:rPr lang="en-US" sz="2000" dirty="0"/>
              <a:t>Date Entered</a:t>
            </a:r>
          </a:p>
        </p:txBody>
      </p:sp>
      <p:pic>
        <p:nvPicPr>
          <p:cNvPr id="13" name="Picture 12" descr="Table&#10;&#10;Description automatically generated">
            <a:extLst>
              <a:ext uri="{FF2B5EF4-FFF2-40B4-BE49-F238E27FC236}">
                <a16:creationId xmlns:a16="http://schemas.microsoft.com/office/drawing/2014/main" id="{C6038949-C471-4176-B616-8933F0815C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355282" y="3578700"/>
            <a:ext cx="3171429" cy="1219048"/>
          </a:xfrm>
          <a:prstGeom prst="rect">
            <a:avLst/>
          </a:prstGeom>
        </p:spPr>
      </p:pic>
      <p:sp>
        <p:nvSpPr>
          <p:cNvPr id="15" name="TextBox 14">
            <a:extLst>
              <a:ext uri="{FF2B5EF4-FFF2-40B4-BE49-F238E27FC236}">
                <a16:creationId xmlns:a16="http://schemas.microsoft.com/office/drawing/2014/main" id="{19C2E606-6616-42D7-AD36-89D67B1694C1}"/>
              </a:ext>
            </a:extLst>
          </p:cNvPr>
          <p:cNvSpPr txBox="1"/>
          <p:nvPr/>
        </p:nvSpPr>
        <p:spPr>
          <a:xfrm>
            <a:off x="6814939" y="5070874"/>
            <a:ext cx="42324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Linear Regression models have a low r and a medium strength of association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seek r= 0.5 or higher</a:t>
            </a:r>
          </a:p>
        </p:txBody>
      </p:sp>
    </p:spTree>
    <p:extLst>
      <p:ext uri="{BB962C8B-B14F-4D97-AF65-F5344CB8AC3E}">
        <p14:creationId xmlns:p14="http://schemas.microsoft.com/office/powerpoint/2010/main" val="4004823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p:txBody>
          <a:bodyPr/>
          <a:lstStyle/>
          <a:p>
            <a:r>
              <a:rPr lang="en-US" dirty="0"/>
              <a:t>SUPERVISED LEARNING – RANDOM FOREST CLASSIFICATION</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p:txBody>
          <a:bodyPr>
            <a:normAutofit lnSpcReduction="10000"/>
          </a:bodyPr>
          <a:lstStyle/>
          <a:p>
            <a:r>
              <a:rPr lang="en-US" dirty="0"/>
              <a:t>CLASSIFICATION OF THE DATA</a:t>
            </a:r>
          </a:p>
          <a:p>
            <a:r>
              <a:rPr lang="en-US" dirty="0"/>
              <a:t>DROPPING OUTPUT COLUMS</a:t>
            </a:r>
          </a:p>
          <a:p>
            <a:r>
              <a:rPr lang="en-US" dirty="0"/>
              <a:t>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035800" y="6054816"/>
            <a:ext cx="3771900" cy="369332"/>
          </a:xfrm>
          <a:prstGeom prst="rect">
            <a:avLst/>
          </a:prstGeom>
          <a:noFill/>
        </p:spPr>
        <p:txBody>
          <a:bodyPr wrap="square" rtlCol="0">
            <a:spAutoFit/>
          </a:bodyPr>
          <a:lstStyle/>
          <a:p>
            <a:r>
              <a:rPr lang="en-US"/>
              <a:t>Preprocessing for Other Models.ipynb</a:t>
            </a:r>
            <a:endParaRPr lang="en-US" dirty="0"/>
          </a:p>
        </p:txBody>
      </p:sp>
    </p:spTree>
    <p:extLst>
      <p:ext uri="{BB962C8B-B14F-4D97-AF65-F5344CB8AC3E}">
        <p14:creationId xmlns:p14="http://schemas.microsoft.com/office/powerpoint/2010/main" val="1214376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 – ALL FEATURES</a:t>
            </a:r>
          </a:p>
        </p:txBody>
      </p:sp>
      <p:pic>
        <p:nvPicPr>
          <p:cNvPr id="6" name="Picture 5">
            <a:extLst>
              <a:ext uri="{FF2B5EF4-FFF2-40B4-BE49-F238E27FC236}">
                <a16:creationId xmlns:a16="http://schemas.microsoft.com/office/drawing/2014/main" id="{AF9B6020-D336-4862-8B24-1D37E1DA5320}"/>
              </a:ext>
            </a:extLst>
          </p:cNvPr>
          <p:cNvPicPr>
            <a:picLocks noChangeAspect="1"/>
          </p:cNvPicPr>
          <p:nvPr/>
        </p:nvPicPr>
        <p:blipFill rotWithShape="1">
          <a:blip r:embed="rId2"/>
          <a:srcRect r="33617"/>
          <a:stretch/>
        </p:blipFill>
        <p:spPr>
          <a:xfrm>
            <a:off x="5155211" y="4725496"/>
            <a:ext cx="5101136" cy="1717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5107475" y="1494877"/>
            <a:ext cx="5148872" cy="29220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278049" y="1615584"/>
            <a:ext cx="3457357" cy="22452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09788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077914" y="4192776"/>
            <a:ext cx="3628725" cy="2267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32685" y="1539479"/>
            <a:ext cx="6096000" cy="4362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709315" y="1413166"/>
            <a:ext cx="4423370" cy="4031667"/>
          </a:xfrm>
        </p:spPr>
        <p:txBody>
          <a:bodyPr/>
          <a:lstStyle/>
          <a:p>
            <a:r>
              <a:rPr lang="en-US" dirty="0"/>
              <a:t>Import Dependencies</a:t>
            </a:r>
          </a:p>
          <a:p>
            <a:pPr lvl="1"/>
            <a:r>
              <a:rPr lang="en-US" dirty="0"/>
              <a:t>from </a:t>
            </a:r>
            <a:r>
              <a:rPr lang="en-US" dirty="0" err="1"/>
              <a:t>sklearn.metrics</a:t>
            </a:r>
            <a:r>
              <a:rPr lang="en-US" dirty="0"/>
              <a:t> import </a:t>
            </a:r>
            <a:r>
              <a:rPr lang="en-US" dirty="0" err="1"/>
              <a:t>accuracy_score</a:t>
            </a:r>
            <a:r>
              <a:rPr lang="en-US" dirty="0"/>
              <a:t>, </a:t>
            </a:r>
            <a:r>
              <a:rPr lang="en-US" dirty="0" err="1"/>
              <a:t>confusion_matrix</a:t>
            </a:r>
            <a:r>
              <a:rPr lang="en-US" dirty="0"/>
              <a:t>, </a:t>
            </a:r>
            <a:r>
              <a:rPr lang="en-US" dirty="0" err="1"/>
              <a:t>classification_report</a:t>
            </a:r>
            <a:endParaRPr lang="en-US" dirty="0"/>
          </a:p>
          <a:p>
            <a:r>
              <a:rPr lang="en-US" dirty="0"/>
              <a:t>Predictive Accuracy = 0.41 </a:t>
            </a:r>
          </a:p>
          <a:p>
            <a:r>
              <a:rPr lang="en-US" dirty="0"/>
              <a:t>F1 Score = 0.41</a:t>
            </a:r>
          </a:p>
        </p:txBody>
      </p:sp>
    </p:spTree>
    <p:extLst>
      <p:ext uri="{BB962C8B-B14F-4D97-AF65-F5344CB8AC3E}">
        <p14:creationId xmlns:p14="http://schemas.microsoft.com/office/powerpoint/2010/main" val="132159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931988"/>
            <a:ext cx="9906000" cy="3541712"/>
          </a:xfrm>
        </p:spPr>
        <p:txBody>
          <a:bodyPr>
            <a:normAutofit lnSpcReduction="10000"/>
          </a:bodyPr>
          <a:lstStyle/>
          <a:p>
            <a:r>
              <a:rPr lang="en-US" dirty="0"/>
              <a:t>CLASSIFICATION OF THE DATA</a:t>
            </a:r>
          </a:p>
          <a:p>
            <a:r>
              <a:rPr lang="en-US" dirty="0"/>
              <a:t>DROP OUTPUT COLUMS</a:t>
            </a:r>
          </a:p>
          <a:p>
            <a:r>
              <a:rPr lang="en-US" dirty="0"/>
              <a:t>PERFORM 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pPr marL="0" indent="0">
              <a:buNone/>
            </a:pPr>
            <a:endParaRPr lang="en-US" dirty="0"/>
          </a:p>
        </p:txBody>
      </p:sp>
      <p:pic>
        <p:nvPicPr>
          <p:cNvPr id="3" name="Picture 2">
            <a:extLst>
              <a:ext uri="{FF2B5EF4-FFF2-40B4-BE49-F238E27FC236}">
                <a16:creationId xmlns:a16="http://schemas.microsoft.com/office/drawing/2014/main" id="{2DD0DDF5-DCC0-401C-9812-2540CCA13C12}"/>
              </a:ext>
            </a:extLst>
          </p:cNvPr>
          <p:cNvPicPr>
            <a:picLocks noChangeAspect="1"/>
          </p:cNvPicPr>
          <p:nvPr/>
        </p:nvPicPr>
        <p:blipFill>
          <a:blip r:embed="rId2"/>
          <a:stretch>
            <a:fillRect/>
          </a:stretch>
        </p:blipFill>
        <p:spPr>
          <a:xfrm>
            <a:off x="6908409" y="1729233"/>
            <a:ext cx="4471561" cy="3362650"/>
          </a:xfrm>
          <a:prstGeom prst="rect">
            <a:avLst/>
          </a:prstGeom>
        </p:spPr>
      </p:pic>
      <p:sp>
        <p:nvSpPr>
          <p:cNvPr id="6" name="TextBox 5">
            <a:extLst>
              <a:ext uri="{FF2B5EF4-FFF2-40B4-BE49-F238E27FC236}">
                <a16:creationId xmlns:a16="http://schemas.microsoft.com/office/drawing/2014/main" id="{0EC80E96-6998-49B9-9D3A-394876D32DA4}"/>
              </a:ext>
            </a:extLst>
          </p:cNvPr>
          <p:cNvSpPr txBox="1"/>
          <p:nvPr/>
        </p:nvSpPr>
        <p:spPr>
          <a:xfrm>
            <a:off x="7140575" y="6054816"/>
            <a:ext cx="6102350" cy="369332"/>
          </a:xfrm>
          <a:prstGeom prst="rect">
            <a:avLst/>
          </a:prstGeom>
          <a:noFill/>
        </p:spPr>
        <p:txBody>
          <a:bodyPr wrap="square">
            <a:spAutoFit/>
          </a:bodyPr>
          <a:lstStyle/>
          <a:p>
            <a:r>
              <a:rPr lang="en-US" dirty="0" err="1"/>
              <a:t>Final_model_random_forests.ipynb</a:t>
            </a:r>
            <a:endParaRPr lang="en-US" dirty="0"/>
          </a:p>
        </p:txBody>
      </p:sp>
    </p:spTree>
    <p:extLst>
      <p:ext uri="{BB962C8B-B14F-4D97-AF65-F5344CB8AC3E}">
        <p14:creationId xmlns:p14="http://schemas.microsoft.com/office/powerpoint/2010/main" val="3422742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a:xfrm>
            <a:off x="1141413" y="327514"/>
            <a:ext cx="9905998" cy="1478570"/>
          </a:xfrm>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7652337" y="1201549"/>
            <a:ext cx="3599267" cy="21621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a:blip r:embed="rId3"/>
          <a:stretch>
            <a:fillRect/>
          </a:stretch>
        </p:blipFill>
        <p:spPr>
          <a:xfrm>
            <a:off x="7629102" y="4869646"/>
            <a:ext cx="3557020" cy="17873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8" name="Content Placeholder 2">
            <a:extLst>
              <a:ext uri="{FF2B5EF4-FFF2-40B4-BE49-F238E27FC236}">
                <a16:creationId xmlns:a16="http://schemas.microsoft.com/office/drawing/2014/main" id="{88A16B0E-320E-492A-982A-D7CF4C9569D0}"/>
              </a:ext>
            </a:extLst>
          </p:cNvPr>
          <p:cNvGraphicFramePr>
            <a:graphicFrameLocks/>
          </p:cNvGraphicFramePr>
          <p:nvPr>
            <p:extLst>
              <p:ext uri="{D42A27DB-BD31-4B8C-83A1-F6EECF244321}">
                <p14:modId xmlns:p14="http://schemas.microsoft.com/office/powerpoint/2010/main" val="1682469655"/>
              </p:ext>
            </p:extLst>
          </p:nvPr>
        </p:nvGraphicFramePr>
        <p:xfrm>
          <a:off x="1141413" y="1473200"/>
          <a:ext cx="5449887" cy="5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489CC665-77A9-41C6-9EC0-6813BCAEAAB0}"/>
              </a:ext>
            </a:extLst>
          </p:cNvPr>
          <p:cNvPicPr>
            <a:picLocks noChangeAspect="1"/>
          </p:cNvPicPr>
          <p:nvPr/>
        </p:nvPicPr>
        <p:blipFill>
          <a:blip r:embed="rId9"/>
          <a:stretch>
            <a:fillRect/>
          </a:stretch>
        </p:blipFill>
        <p:spPr>
          <a:xfrm>
            <a:off x="7665716" y="3494349"/>
            <a:ext cx="3483792" cy="1244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66427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a:xfrm>
            <a:off x="1498041" y="339118"/>
            <a:ext cx="9905998" cy="1478570"/>
          </a:xfrm>
        </p:spPr>
        <p:txBody>
          <a:bodyPr/>
          <a:lstStyle/>
          <a:p>
            <a:r>
              <a:rPr lang="en-US" dirty="0"/>
              <a:t>FEATURE ENGINEERING – </a:t>
            </a:r>
            <a:r>
              <a:rPr lang="en-US" dirty="0" err="1"/>
              <a:t>BinNING</a:t>
            </a:r>
            <a:r>
              <a:rPr lang="en-US" dirty="0"/>
              <a:t> REGION</a:t>
            </a:r>
          </a:p>
        </p:txBody>
      </p:sp>
      <p:graphicFrame>
        <p:nvGraphicFramePr>
          <p:cNvPr id="5" name="Content Placeholder 2">
            <a:extLst>
              <a:ext uri="{FF2B5EF4-FFF2-40B4-BE49-F238E27FC236}">
                <a16:creationId xmlns:a16="http://schemas.microsoft.com/office/drawing/2014/main" id="{569E4A02-7B3C-44EE-8BEB-AC804A0B6D49}"/>
              </a:ext>
            </a:extLst>
          </p:cNvPr>
          <p:cNvGraphicFramePr>
            <a:graphicFrameLocks/>
          </p:cNvGraphicFramePr>
          <p:nvPr>
            <p:extLst>
              <p:ext uri="{D42A27DB-BD31-4B8C-83A1-F6EECF244321}">
                <p14:modId xmlns:p14="http://schemas.microsoft.com/office/powerpoint/2010/main" val="3634186494"/>
              </p:ext>
            </p:extLst>
          </p:nvPr>
        </p:nvGraphicFramePr>
        <p:xfrm>
          <a:off x="1141413" y="1817688"/>
          <a:ext cx="4624387" cy="3884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DB1FBFF-E745-4682-B3C4-997683F553B9}"/>
              </a:ext>
            </a:extLst>
          </p:cNvPr>
          <p:cNvPicPr>
            <a:picLocks noChangeAspect="1"/>
          </p:cNvPicPr>
          <p:nvPr/>
        </p:nvPicPr>
        <p:blipFill>
          <a:blip r:embed="rId7"/>
          <a:stretch>
            <a:fillRect/>
          </a:stretch>
        </p:blipFill>
        <p:spPr>
          <a:xfrm>
            <a:off x="6096000" y="2827152"/>
            <a:ext cx="5207000" cy="3325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543B4CA-CB85-4435-A874-78D26D3871FE}"/>
              </a:ext>
            </a:extLst>
          </p:cNvPr>
          <p:cNvPicPr>
            <a:picLocks noChangeAspect="1"/>
          </p:cNvPicPr>
          <p:nvPr/>
        </p:nvPicPr>
        <p:blipFill>
          <a:blip r:embed="rId8"/>
          <a:stretch>
            <a:fillRect/>
          </a:stretch>
        </p:blipFill>
        <p:spPr>
          <a:xfrm>
            <a:off x="6451040" y="1343819"/>
            <a:ext cx="4522288" cy="12996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77834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7798-FDAD-4D1C-8B29-164CFB2593CD}"/>
              </a:ext>
            </a:extLst>
          </p:cNvPr>
          <p:cNvSpPr>
            <a:spLocks noGrp="1"/>
          </p:cNvSpPr>
          <p:nvPr>
            <p:ph type="title"/>
          </p:nvPr>
        </p:nvSpPr>
        <p:spPr>
          <a:xfrm>
            <a:off x="1281113" y="179573"/>
            <a:ext cx="9905998" cy="1478570"/>
          </a:xfrm>
        </p:spPr>
        <p:txBody>
          <a:bodyPr/>
          <a:lstStyle/>
          <a:p>
            <a:r>
              <a:rPr lang="en-US" dirty="0"/>
              <a:t>FINAL DATA </a:t>
            </a:r>
            <a:r>
              <a:rPr lang="en-US" dirty="0" err="1"/>
              <a:t>PREpARATION</a:t>
            </a:r>
            <a:endParaRPr lang="en-US" dirty="0"/>
          </a:p>
        </p:txBody>
      </p:sp>
      <p:sp>
        <p:nvSpPr>
          <p:cNvPr id="3" name="Content Placeholder 2">
            <a:extLst>
              <a:ext uri="{FF2B5EF4-FFF2-40B4-BE49-F238E27FC236}">
                <a16:creationId xmlns:a16="http://schemas.microsoft.com/office/drawing/2014/main" id="{FC8BF877-2A75-4B8D-8B9A-2E18DB07A0FC}"/>
              </a:ext>
            </a:extLst>
          </p:cNvPr>
          <p:cNvSpPr>
            <a:spLocks noGrp="1"/>
          </p:cNvSpPr>
          <p:nvPr>
            <p:ph idx="1"/>
          </p:nvPr>
        </p:nvSpPr>
        <p:spPr>
          <a:xfrm>
            <a:off x="1508123" y="918858"/>
            <a:ext cx="9678988" cy="2916542"/>
          </a:xfrm>
        </p:spPr>
        <p:txBody>
          <a:bodyPr>
            <a:normAutofit fontScale="77500" lnSpcReduction="20000"/>
          </a:bodyPr>
          <a:lstStyle/>
          <a:p>
            <a:endParaRPr lang="en-US" dirty="0"/>
          </a:p>
          <a:p>
            <a:r>
              <a:rPr lang="en-US" dirty="0"/>
              <a:t>Load the Preprocessed data</a:t>
            </a:r>
          </a:p>
          <a:p>
            <a:pPr lvl="1"/>
            <a:r>
              <a:rPr lang="en-US" dirty="0"/>
              <a:t>Resources/US_Salary_Preprocessed_new_regions.csv (44723 rows × 29 columns)</a:t>
            </a:r>
          </a:p>
          <a:p>
            <a:r>
              <a:rPr lang="en-US" dirty="0"/>
              <a:t>Drop features that don't contribute much to model: company, job title, gender, race, and education, '</a:t>
            </a:r>
            <a:r>
              <a:rPr lang="en-US" dirty="0" err="1"/>
              <a:t>dmaid</a:t>
            </a:r>
            <a:r>
              <a:rPr lang="en-US" dirty="0"/>
              <a:t>','</a:t>
            </a:r>
            <a:r>
              <a:rPr lang="en-US" dirty="0" err="1"/>
              <a:t>cityid</a:t>
            </a:r>
            <a:r>
              <a:rPr lang="en-US" dirty="0"/>
              <a:t>','</a:t>
            </a:r>
            <a:r>
              <a:rPr lang="en-US" dirty="0" err="1"/>
              <a:t>rowNumber</a:t>
            </a:r>
            <a:r>
              <a:rPr lang="en-US" dirty="0"/>
              <a:t>','timestamp</a:t>
            </a:r>
          </a:p>
          <a:p>
            <a:r>
              <a:rPr lang="en-US" dirty="0"/>
              <a:t>Final </a:t>
            </a:r>
            <a:r>
              <a:rPr lang="en-US" dirty="0" err="1"/>
              <a:t>DataFrame</a:t>
            </a:r>
            <a:r>
              <a:rPr lang="en-US" dirty="0"/>
              <a:t> (</a:t>
            </a:r>
            <a:r>
              <a:rPr lang="en-US" dirty="0" err="1"/>
              <a:t>salaries_df</a:t>
            </a:r>
            <a:r>
              <a:rPr lang="en-US" dirty="0"/>
              <a:t>) contains Years of Experience, Years at company, Region and Salary Level </a:t>
            </a:r>
          </a:p>
          <a:p>
            <a:pPr lvl="1"/>
            <a:r>
              <a:rPr lang="en-US" dirty="0"/>
              <a:t>The dataset now has 44723 rows but only 4 columns</a:t>
            </a:r>
          </a:p>
        </p:txBody>
      </p:sp>
      <p:pic>
        <p:nvPicPr>
          <p:cNvPr id="5" name="Picture 4">
            <a:extLst>
              <a:ext uri="{FF2B5EF4-FFF2-40B4-BE49-F238E27FC236}">
                <a16:creationId xmlns:a16="http://schemas.microsoft.com/office/drawing/2014/main" id="{29402590-E51B-4926-B073-293EDC3410CF}"/>
              </a:ext>
            </a:extLst>
          </p:cNvPr>
          <p:cNvPicPr>
            <a:picLocks noChangeAspect="1"/>
          </p:cNvPicPr>
          <p:nvPr/>
        </p:nvPicPr>
        <p:blipFill>
          <a:blip r:embed="rId2"/>
          <a:stretch>
            <a:fillRect/>
          </a:stretch>
        </p:blipFill>
        <p:spPr>
          <a:xfrm>
            <a:off x="7175104" y="3351694"/>
            <a:ext cx="3657995" cy="3297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loud 7">
            <a:extLst>
              <a:ext uri="{FF2B5EF4-FFF2-40B4-BE49-F238E27FC236}">
                <a16:creationId xmlns:a16="http://schemas.microsoft.com/office/drawing/2014/main" id="{36151CB4-E62E-4551-9441-1BB39CAB00DA}"/>
              </a:ext>
            </a:extLst>
          </p:cNvPr>
          <p:cNvSpPr/>
          <p:nvPr/>
        </p:nvSpPr>
        <p:spPr>
          <a:xfrm>
            <a:off x="1573614" y="3670852"/>
            <a:ext cx="5098257" cy="300860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DONT FORGET: </a:t>
            </a:r>
          </a:p>
          <a:p>
            <a:pPr algn="ctr"/>
            <a:r>
              <a:rPr lang="en-US" sz="1400" dirty="0"/>
              <a:t># Remove output from features data</a:t>
            </a:r>
          </a:p>
          <a:p>
            <a:r>
              <a:rPr lang="en-US" sz="1400" dirty="0"/>
              <a:t>y = </a:t>
            </a:r>
            <a:r>
              <a:rPr lang="en-US" sz="1400" dirty="0" err="1"/>
              <a:t>salaries_df.salary_level</a:t>
            </a:r>
            <a:endParaRPr lang="en-US" sz="1400" dirty="0"/>
          </a:p>
          <a:p>
            <a:r>
              <a:rPr lang="en-US" sz="1400" dirty="0"/>
              <a:t>X = </a:t>
            </a:r>
            <a:r>
              <a:rPr lang="en-US" sz="1400" dirty="0" err="1"/>
              <a:t>salaries_df.drop</a:t>
            </a:r>
            <a:r>
              <a:rPr lang="en-US" sz="1400" dirty="0"/>
              <a:t>(columns=['</a:t>
            </a:r>
            <a:r>
              <a:rPr lang="en-US" sz="1400" dirty="0" err="1"/>
              <a:t>salary_level</a:t>
            </a:r>
            <a:r>
              <a:rPr lang="en-US" sz="1400" dirty="0"/>
              <a:t>'])</a:t>
            </a:r>
          </a:p>
        </p:txBody>
      </p:sp>
    </p:spTree>
    <p:extLst>
      <p:ext uri="{BB962C8B-B14F-4D97-AF65-F5344CB8AC3E}">
        <p14:creationId xmlns:p14="http://schemas.microsoft.com/office/powerpoint/2010/main" val="1013016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Resources/US_Salary_Preprocessed_new_regions.csv"</a:t>
            </a:r>
          </a:p>
          <a:p>
            <a:r>
              <a:rPr lang="en-US" dirty="0"/>
              <a:t>Training Data Shape = 33,542 rows, 3 columns</a:t>
            </a:r>
          </a:p>
          <a:p>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2601912" y="3574257"/>
            <a:ext cx="6261631" cy="2306917"/>
          </a:xfrm>
          <a:prstGeom prst="rect">
            <a:avLst/>
          </a:prstGeom>
        </p:spPr>
      </p:pic>
      <p:pic>
        <p:nvPicPr>
          <p:cNvPr id="6" name="Picture 5">
            <a:extLst>
              <a:ext uri="{FF2B5EF4-FFF2-40B4-BE49-F238E27FC236}">
                <a16:creationId xmlns:a16="http://schemas.microsoft.com/office/drawing/2014/main" id="{D5D68D99-5474-484F-8D82-935166DC724C}"/>
              </a:ext>
            </a:extLst>
          </p:cNvPr>
          <p:cNvPicPr>
            <a:picLocks noChangeAspect="1"/>
          </p:cNvPicPr>
          <p:nvPr/>
        </p:nvPicPr>
        <p:blipFill>
          <a:blip r:embed="rId3"/>
          <a:stretch>
            <a:fillRect/>
          </a:stretch>
        </p:blipFill>
        <p:spPr>
          <a:xfrm>
            <a:off x="8744631" y="1524632"/>
            <a:ext cx="2637205" cy="1759112"/>
          </a:xfrm>
          <a:prstGeom prst="rect">
            <a:avLst/>
          </a:prstGeom>
        </p:spPr>
      </p:pic>
    </p:spTree>
    <p:extLst>
      <p:ext uri="{BB962C8B-B14F-4D97-AF65-F5344CB8AC3E}">
        <p14:creationId xmlns:p14="http://schemas.microsoft.com/office/powerpoint/2010/main" val="16954672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a:xfrm>
            <a:off x="1143001" y="365615"/>
            <a:ext cx="9905998" cy="1478570"/>
          </a:xfrm>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101665" y="1777896"/>
            <a:ext cx="4842254" cy="3975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9017000" y="4591099"/>
            <a:ext cx="1664328" cy="742901"/>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718135" y="3180617"/>
            <a:ext cx="3915812" cy="28209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777896"/>
            <a:ext cx="3844159" cy="1200329"/>
          </a:xfrm>
          <a:prstGeom prst="rect">
            <a:avLst/>
          </a:prstGeom>
          <a:noFill/>
        </p:spPr>
        <p:txBody>
          <a:bodyPr wrap="square">
            <a:spAutoFit/>
          </a:bodyPr>
          <a:lstStyle/>
          <a:p>
            <a:r>
              <a:rPr lang="en-US" sz="2400" dirty="0"/>
              <a:t>Predictive Accuracy = 0.391</a:t>
            </a:r>
          </a:p>
          <a:p>
            <a:r>
              <a:rPr lang="en-US" sz="2400" dirty="0"/>
              <a:t> </a:t>
            </a:r>
          </a:p>
          <a:p>
            <a:r>
              <a:rPr lang="en-US" sz="2400" dirty="0"/>
              <a:t>F1 Score = 0.39</a:t>
            </a:r>
          </a:p>
        </p:txBody>
      </p:sp>
    </p:spTree>
    <p:extLst>
      <p:ext uri="{BB962C8B-B14F-4D97-AF65-F5344CB8AC3E}">
        <p14:creationId xmlns:p14="http://schemas.microsoft.com/office/powerpoint/2010/main" val="2869204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558F-8A90-4F12-A8CB-C1483B696DD7}"/>
              </a:ext>
            </a:extLst>
          </p:cNvPr>
          <p:cNvSpPr>
            <a:spLocks noGrp="1"/>
          </p:cNvSpPr>
          <p:nvPr>
            <p:ph type="title"/>
          </p:nvPr>
        </p:nvSpPr>
        <p:spPr>
          <a:xfrm>
            <a:off x="8036041" y="618518"/>
            <a:ext cx="3281003" cy="1478570"/>
          </a:xfrm>
        </p:spPr>
        <p:txBody>
          <a:bodyPr anchor="b">
            <a:normAutofit/>
          </a:bodyPr>
          <a:lstStyle/>
          <a:p>
            <a:r>
              <a:rPr lang="en-US" sz="2800" dirty="0"/>
              <a:t>Topics considered</a:t>
            </a:r>
          </a:p>
        </p:txBody>
      </p:sp>
      <p:sp>
        <p:nvSpPr>
          <p:cNvPr id="25" name="Round Diagonal Corner Rectangle 11">
            <a:extLst>
              <a:ext uri="{FF2B5EF4-FFF2-40B4-BE49-F238E27FC236}">
                <a16:creationId xmlns:a16="http://schemas.microsoft.com/office/drawing/2014/main" id="{73D430B3-B555-4951-AFBC-C9868F0B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toy airplanes&#10;&#10;Description automatically generated with low confidence">
            <a:extLst>
              <a:ext uri="{FF2B5EF4-FFF2-40B4-BE49-F238E27FC236}">
                <a16:creationId xmlns:a16="http://schemas.microsoft.com/office/drawing/2014/main" id="{D63D3FEC-328D-402F-A140-D9AF77B845FE}"/>
              </a:ext>
            </a:extLst>
          </p:cNvPr>
          <p:cNvPicPr>
            <a:picLocks noChangeAspect="1"/>
          </p:cNvPicPr>
          <p:nvPr/>
        </p:nvPicPr>
        <p:blipFill>
          <a:blip r:embed="rId3"/>
          <a:stretch>
            <a:fillRect/>
          </a:stretch>
        </p:blipFill>
        <p:spPr>
          <a:xfrm>
            <a:off x="1134686" y="3505685"/>
            <a:ext cx="2942932" cy="2207199"/>
          </a:xfrm>
          <a:prstGeom prst="rect">
            <a:avLst/>
          </a:prstGeom>
        </p:spPr>
      </p:pic>
      <p:pic>
        <p:nvPicPr>
          <p:cNvPr id="13" name="Picture 12" descr="A picture containing text, rain, rainy&#10;&#10;Description automatically generated">
            <a:extLst>
              <a:ext uri="{FF2B5EF4-FFF2-40B4-BE49-F238E27FC236}">
                <a16:creationId xmlns:a16="http://schemas.microsoft.com/office/drawing/2014/main" id="{9B563EE8-0615-4E6A-8A39-05C9AAEE6B28}"/>
              </a:ext>
            </a:extLst>
          </p:cNvPr>
          <p:cNvPicPr>
            <a:picLocks noChangeAspect="1"/>
          </p:cNvPicPr>
          <p:nvPr/>
        </p:nvPicPr>
        <p:blipFill>
          <a:blip r:embed="rId4"/>
          <a:stretch>
            <a:fillRect/>
          </a:stretch>
        </p:blipFill>
        <p:spPr>
          <a:xfrm>
            <a:off x="4262864" y="1137621"/>
            <a:ext cx="2962684" cy="2207199"/>
          </a:xfrm>
          <a:prstGeom prst="rect">
            <a:avLst/>
          </a:prstGeom>
        </p:spPr>
      </p:pic>
      <p:pic>
        <p:nvPicPr>
          <p:cNvPr id="7" name="Content Placeholder 6" descr="Emperor penguin parents with child">
            <a:extLst>
              <a:ext uri="{FF2B5EF4-FFF2-40B4-BE49-F238E27FC236}">
                <a16:creationId xmlns:a16="http://schemas.microsoft.com/office/drawing/2014/main" id="{465B1792-FB77-4A03-A516-A00CFD915601}"/>
              </a:ext>
            </a:extLst>
          </p:cNvPr>
          <p:cNvPicPr>
            <a:picLocks noChangeAspect="1"/>
          </p:cNvPicPr>
          <p:nvPr/>
        </p:nvPicPr>
        <p:blipFill>
          <a:blip r:embed="rId5"/>
          <a:stretch>
            <a:fillRect/>
          </a:stretch>
        </p:blipFill>
        <p:spPr>
          <a:xfrm>
            <a:off x="1046221" y="1198190"/>
            <a:ext cx="2974328" cy="1977928"/>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EA52E788-CEA6-49F6-A229-377465607F5A}"/>
              </a:ext>
            </a:extLst>
          </p:cNvPr>
          <p:cNvPicPr>
            <a:picLocks noChangeAspect="1"/>
          </p:cNvPicPr>
          <p:nvPr/>
        </p:nvPicPr>
        <p:blipFill>
          <a:blip r:embed="rId6"/>
          <a:stretch>
            <a:fillRect/>
          </a:stretch>
        </p:blipFill>
        <p:spPr>
          <a:xfrm>
            <a:off x="4257042" y="3946144"/>
            <a:ext cx="2974328" cy="1326283"/>
          </a:xfrm>
          <a:prstGeom prst="rect">
            <a:avLst/>
          </a:prstGeom>
        </p:spPr>
      </p:pic>
      <p:sp>
        <p:nvSpPr>
          <p:cNvPr id="17" name="Content Placeholder 16">
            <a:extLst>
              <a:ext uri="{FF2B5EF4-FFF2-40B4-BE49-F238E27FC236}">
                <a16:creationId xmlns:a16="http://schemas.microsoft.com/office/drawing/2014/main" id="{E15686E8-BF6F-0E66-B375-C1D19D6D303D}"/>
              </a:ext>
            </a:extLst>
          </p:cNvPr>
          <p:cNvSpPr>
            <a:spLocks noGrp="1"/>
          </p:cNvSpPr>
          <p:nvPr>
            <p:ph idx="1"/>
          </p:nvPr>
        </p:nvSpPr>
        <p:spPr>
          <a:xfrm>
            <a:off x="8036041" y="2249487"/>
            <a:ext cx="3281004" cy="3541714"/>
          </a:xfrm>
        </p:spPr>
        <p:txBody>
          <a:bodyPr>
            <a:normAutofit/>
          </a:bodyPr>
          <a:lstStyle/>
          <a:p>
            <a:r>
              <a:rPr lang="en-US" sz="1800" dirty="0"/>
              <a:t>Some datasets were too small</a:t>
            </a:r>
          </a:p>
          <a:p>
            <a:r>
              <a:rPr lang="en-US" sz="1800" dirty="0"/>
              <a:t>Some datasets were too big</a:t>
            </a:r>
          </a:p>
          <a:p>
            <a:r>
              <a:rPr lang="en-US" sz="1800" dirty="0"/>
              <a:t>We found one that was just right!</a:t>
            </a:r>
          </a:p>
          <a:p>
            <a:endParaRPr lang="en-US" sz="1800" dirty="0"/>
          </a:p>
        </p:txBody>
      </p:sp>
      <p:pic>
        <p:nvPicPr>
          <p:cNvPr id="15" name="Picture 14" descr="A group of stuffed animals&#10;&#10;Description automatically generated with low confidence">
            <a:extLst>
              <a:ext uri="{FF2B5EF4-FFF2-40B4-BE49-F238E27FC236}">
                <a16:creationId xmlns:a16="http://schemas.microsoft.com/office/drawing/2014/main" id="{ED02BD91-3A70-4C64-8615-A8F807EDBF2A}"/>
              </a:ext>
            </a:extLst>
          </p:cNvPr>
          <p:cNvPicPr>
            <a:picLocks noChangeAspect="1"/>
          </p:cNvPicPr>
          <p:nvPr/>
        </p:nvPicPr>
        <p:blipFill>
          <a:blip r:embed="rId7"/>
          <a:stretch>
            <a:fillRect/>
          </a:stretch>
        </p:blipFill>
        <p:spPr>
          <a:xfrm>
            <a:off x="8765804" y="3946144"/>
            <a:ext cx="1674982" cy="1670893"/>
          </a:xfrm>
          <a:prstGeom prst="rect">
            <a:avLst/>
          </a:prstGeom>
        </p:spPr>
      </p:pic>
    </p:spTree>
    <p:extLst>
      <p:ext uri="{BB962C8B-B14F-4D97-AF65-F5344CB8AC3E}">
        <p14:creationId xmlns:p14="http://schemas.microsoft.com/office/powerpoint/2010/main" val="4972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a:xfrm>
            <a:off x="1293813" y="192972"/>
            <a:ext cx="9905998" cy="1478570"/>
          </a:xfrm>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a:xfrm>
            <a:off x="1141412" y="1671542"/>
            <a:ext cx="9905999" cy="4335558"/>
          </a:xfrm>
        </p:spPr>
        <p:txBody>
          <a:bodyPr>
            <a:normAutofit fontScale="70000" lnSpcReduction="20000"/>
          </a:bodyPr>
          <a:lstStyle/>
          <a:p>
            <a:r>
              <a:rPr lang="en-US" dirty="0"/>
              <a:t>BENEFITS</a:t>
            </a:r>
          </a:p>
          <a:p>
            <a:pPr lvl="1"/>
            <a:r>
              <a:rPr lang="en-US" dirty="0"/>
              <a:t>Regressions models are constrained to continuous variables while categorical variables can be used with Ensemble Learning</a:t>
            </a:r>
          </a:p>
          <a:p>
            <a:pPr lvl="1"/>
            <a:r>
              <a:rPr lang="en-US" dirty="0"/>
              <a:t>Classification Models allows for the use of several features to optimize output</a:t>
            </a:r>
          </a:p>
          <a:p>
            <a:pPr lvl="1"/>
            <a:r>
              <a:rPr lang="en-US" dirty="0"/>
              <a:t>Classification models provide a superior method for working with missing data</a:t>
            </a:r>
          </a:p>
          <a:p>
            <a:pPr lvl="1"/>
            <a:r>
              <a:rPr lang="en-US" dirty="0"/>
              <a:t>Reduced risk of overfitting: Decision trees run the risk of overfitting as they tend to tightly fit all the samples within training data. </a:t>
            </a:r>
          </a:p>
          <a:p>
            <a:pPr marL="457200" lvl="1" indent="0">
              <a:buNone/>
            </a:pPr>
            <a:endParaRPr lang="en-US" dirty="0"/>
          </a:p>
          <a:p>
            <a:r>
              <a:rPr lang="en-US" dirty="0"/>
              <a:t>DRAWBACKS</a:t>
            </a:r>
          </a:p>
          <a:p>
            <a:pPr lvl="1"/>
            <a:r>
              <a:rPr lang="en-US" dirty="0"/>
              <a:t>Regression models constrained to continuous variables and require considerable cleaning</a:t>
            </a:r>
          </a:p>
          <a:p>
            <a:pPr lvl="1"/>
            <a:r>
              <a:rPr lang="en-US" dirty="0"/>
              <a:t>For data including categorical variables with different number of levels, random forests are biased in favor of those attributes with more levels. Therefore, the variable importance scores from random forest are not reliable for this type of data.</a:t>
            </a:r>
          </a:p>
          <a:p>
            <a:pPr lvl="1"/>
            <a:r>
              <a:rPr lang="en-US" dirty="0"/>
              <a:t>When the data contain groups of correlated features of similar relevance for the output, then smaller groups are favored over larger groups</a:t>
            </a:r>
          </a:p>
        </p:txBody>
      </p:sp>
      <p:pic>
        <p:nvPicPr>
          <p:cNvPr id="4" name="Picture 3">
            <a:extLst>
              <a:ext uri="{FF2B5EF4-FFF2-40B4-BE49-F238E27FC236}">
                <a16:creationId xmlns:a16="http://schemas.microsoft.com/office/drawing/2014/main" id="{EB260669-D71B-4F45-A1A3-FF15EF7B0392}"/>
              </a:ext>
            </a:extLst>
          </p:cNvPr>
          <p:cNvPicPr>
            <a:picLocks noChangeAspect="1"/>
          </p:cNvPicPr>
          <p:nvPr/>
        </p:nvPicPr>
        <p:blipFill>
          <a:blip r:embed="rId2"/>
          <a:stretch>
            <a:fillRect/>
          </a:stretch>
        </p:blipFill>
        <p:spPr>
          <a:xfrm>
            <a:off x="9281156" y="370159"/>
            <a:ext cx="1842455" cy="1478570"/>
          </a:xfrm>
          <a:prstGeom prst="rect">
            <a:avLst/>
          </a:prstGeom>
        </p:spPr>
      </p:pic>
    </p:spTree>
    <p:extLst>
      <p:ext uri="{BB962C8B-B14F-4D97-AF65-F5344CB8AC3E}">
        <p14:creationId xmlns:p14="http://schemas.microsoft.com/office/powerpoint/2010/main" val="506005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B99F-F2BE-497C-8012-7489BF683B08}"/>
              </a:ext>
            </a:extLst>
          </p:cNvPr>
          <p:cNvSpPr>
            <a:spLocks noGrp="1"/>
          </p:cNvSpPr>
          <p:nvPr>
            <p:ph type="title"/>
          </p:nvPr>
        </p:nvSpPr>
        <p:spPr/>
        <p:txBody>
          <a:bodyPr/>
          <a:lstStyle/>
          <a:p>
            <a:r>
              <a:rPr lang="en-US" dirty="0" err="1"/>
              <a:t>DataBase</a:t>
            </a:r>
            <a:r>
              <a:rPr lang="en-US" dirty="0"/>
              <a:t> </a:t>
            </a:r>
            <a:r>
              <a:rPr lang="en-US" dirty="0" err="1"/>
              <a:t>SELECTIOn</a:t>
            </a:r>
            <a:r>
              <a:rPr lang="en-US" dirty="0"/>
              <a:t> &amp; ERD</a:t>
            </a:r>
          </a:p>
        </p:txBody>
      </p:sp>
      <p:sp>
        <p:nvSpPr>
          <p:cNvPr id="3" name="Content Placeholder 2">
            <a:extLst>
              <a:ext uri="{FF2B5EF4-FFF2-40B4-BE49-F238E27FC236}">
                <a16:creationId xmlns:a16="http://schemas.microsoft.com/office/drawing/2014/main" id="{CF9E2996-59DB-424E-8BD8-83F88F9C012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6504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9698-7694-4D83-A82C-33EF76713DD8}"/>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4A7D47DC-BE8F-45DF-A195-EC85D7B339D8}"/>
              </a:ext>
            </a:extLst>
          </p:cNvPr>
          <p:cNvSpPr>
            <a:spLocks noGrp="1"/>
          </p:cNvSpPr>
          <p:nvPr>
            <p:ph idx="1"/>
          </p:nvPr>
        </p:nvSpPr>
        <p:spPr>
          <a:xfrm>
            <a:off x="1141413" y="1906587"/>
            <a:ext cx="9905999" cy="3541714"/>
          </a:xfrm>
        </p:spPr>
        <p:txBody>
          <a:bodyPr>
            <a:normAutofit fontScale="92500" lnSpcReduction="10000"/>
          </a:bodyPr>
          <a:lstStyle/>
          <a:p>
            <a:pPr marL="0" indent="0">
              <a:buNone/>
            </a:pPr>
            <a:r>
              <a:rPr lang="en-US" dirty="0"/>
              <a:t>We created the schema and imported the original datafile into PostgreSQL with the following alterations:</a:t>
            </a:r>
          </a:p>
          <a:p>
            <a:r>
              <a:rPr lang="en-US" dirty="0"/>
              <a:t>We removed the other details column from the dataset to import into the database. It contained mostly ancillary and unrelated data, making it completely useless for our machine learning project</a:t>
            </a:r>
          </a:p>
          <a:p>
            <a:r>
              <a:rPr lang="en-US" sz="2200" dirty="0"/>
              <a:t>The headers for the timestamp, level, and location needed to be changed as they were reserved names in </a:t>
            </a:r>
            <a:r>
              <a:rPr lang="en-US" sz="2200" dirty="0" err="1"/>
              <a:t>PostGres</a:t>
            </a:r>
            <a:r>
              <a:rPr lang="en-US" sz="2200" dirty="0"/>
              <a:t>. </a:t>
            </a:r>
          </a:p>
          <a:p>
            <a:r>
              <a:rPr lang="en-US" sz="2200" dirty="0"/>
              <a:t>The </a:t>
            </a:r>
            <a:r>
              <a:rPr lang="en-US" sz="2200" dirty="0" err="1"/>
              <a:t>rowNumber</a:t>
            </a:r>
            <a:r>
              <a:rPr lang="en-US" sz="2200" dirty="0"/>
              <a:t> value was used as the primary key</a:t>
            </a:r>
          </a:p>
        </p:txBody>
      </p:sp>
    </p:spTree>
    <p:extLst>
      <p:ext uri="{BB962C8B-B14F-4D97-AF65-F5344CB8AC3E}">
        <p14:creationId xmlns:p14="http://schemas.microsoft.com/office/powerpoint/2010/main" val="87588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7AB-3219-4FC3-B498-FDB437B306AC}"/>
              </a:ext>
            </a:extLst>
          </p:cNvPr>
          <p:cNvSpPr>
            <a:spLocks noGrp="1"/>
          </p:cNvSpPr>
          <p:nvPr>
            <p:ph type="title"/>
          </p:nvPr>
        </p:nvSpPr>
        <p:spPr>
          <a:xfrm>
            <a:off x="1143001" y="509444"/>
            <a:ext cx="9905998" cy="1478570"/>
          </a:xfrm>
        </p:spPr>
        <p:txBody>
          <a:bodyPr/>
          <a:lstStyle/>
          <a:p>
            <a:r>
              <a:rPr lang="en-US" dirty="0"/>
              <a:t>SCHEMA  </a:t>
            </a:r>
          </a:p>
        </p:txBody>
      </p:sp>
      <p:pic>
        <p:nvPicPr>
          <p:cNvPr id="5" name="Content Placeholder 4">
            <a:extLst>
              <a:ext uri="{FF2B5EF4-FFF2-40B4-BE49-F238E27FC236}">
                <a16:creationId xmlns:a16="http://schemas.microsoft.com/office/drawing/2014/main" id="{E5B37F5E-3E87-4C7B-A1E6-B7BE7515D562}"/>
              </a:ext>
            </a:extLst>
          </p:cNvPr>
          <p:cNvPicPr>
            <a:picLocks noGrp="1" noChangeAspect="1"/>
          </p:cNvPicPr>
          <p:nvPr>
            <p:ph idx="1"/>
          </p:nvPr>
        </p:nvPicPr>
        <p:blipFill>
          <a:blip r:embed="rId2"/>
          <a:stretch>
            <a:fillRect/>
          </a:stretch>
        </p:blipFill>
        <p:spPr>
          <a:xfrm>
            <a:off x="7531100" y="1244600"/>
            <a:ext cx="3694288" cy="4108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A82D1B2E-A349-41A7-8E26-8933A808D48D}"/>
              </a:ext>
            </a:extLst>
          </p:cNvPr>
          <p:cNvPicPr>
            <a:picLocks noChangeAspect="1"/>
          </p:cNvPicPr>
          <p:nvPr/>
        </p:nvPicPr>
        <p:blipFill>
          <a:blip r:embed="rId3"/>
          <a:stretch>
            <a:fillRect/>
          </a:stretch>
        </p:blipFill>
        <p:spPr>
          <a:xfrm>
            <a:off x="858941" y="1746482"/>
            <a:ext cx="6187971" cy="38481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94AEAA9C-9207-45EC-9D98-8DBA5337F6EE}"/>
              </a:ext>
            </a:extLst>
          </p:cNvPr>
          <p:cNvSpPr txBox="1"/>
          <p:nvPr/>
        </p:nvSpPr>
        <p:spPr>
          <a:xfrm>
            <a:off x="7339012" y="5499257"/>
            <a:ext cx="4330700" cy="646331"/>
          </a:xfrm>
          <a:prstGeom prst="rect">
            <a:avLst/>
          </a:prstGeom>
          <a:noFill/>
        </p:spPr>
        <p:txBody>
          <a:bodyPr wrap="square" rtlCol="0">
            <a:spAutoFit/>
          </a:bodyPr>
          <a:lstStyle/>
          <a:p>
            <a:r>
              <a:rPr lang="en-US" dirty="0"/>
              <a:t>https://github.com/mgsrichard/Capstone-Project/blob/main/salary_schema.sql</a:t>
            </a:r>
          </a:p>
        </p:txBody>
      </p:sp>
    </p:spTree>
    <p:extLst>
      <p:ext uri="{BB962C8B-B14F-4D97-AF65-F5344CB8AC3E}">
        <p14:creationId xmlns:p14="http://schemas.microsoft.com/office/powerpoint/2010/main" val="2227296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E2BF-3E67-4220-8417-E4AAD61475A7}"/>
              </a:ext>
            </a:extLst>
          </p:cNvPr>
          <p:cNvSpPr>
            <a:spLocks noGrp="1"/>
          </p:cNvSpPr>
          <p:nvPr>
            <p:ph type="title"/>
          </p:nvPr>
        </p:nvSpPr>
        <p:spPr>
          <a:xfrm>
            <a:off x="1143001" y="323436"/>
            <a:ext cx="9905998" cy="1478570"/>
          </a:xfrm>
        </p:spPr>
        <p:txBody>
          <a:bodyPr/>
          <a:lstStyle/>
          <a:p>
            <a:r>
              <a:rPr lang="en-US" dirty="0"/>
              <a:t>Connecting to the </a:t>
            </a:r>
            <a:r>
              <a:rPr lang="en-US" dirty="0" err="1"/>
              <a:t>DataBase</a:t>
            </a:r>
            <a:endParaRPr lang="en-US" dirty="0"/>
          </a:p>
        </p:txBody>
      </p:sp>
      <p:pic>
        <p:nvPicPr>
          <p:cNvPr id="6" name="Picture 5">
            <a:extLst>
              <a:ext uri="{FF2B5EF4-FFF2-40B4-BE49-F238E27FC236}">
                <a16:creationId xmlns:a16="http://schemas.microsoft.com/office/drawing/2014/main" id="{3387FDC5-4BE8-4225-943D-4E0401F83937}"/>
              </a:ext>
            </a:extLst>
          </p:cNvPr>
          <p:cNvPicPr>
            <a:picLocks noChangeAspect="1"/>
          </p:cNvPicPr>
          <p:nvPr/>
        </p:nvPicPr>
        <p:blipFill>
          <a:blip r:embed="rId2"/>
          <a:stretch>
            <a:fillRect/>
          </a:stretch>
        </p:blipFill>
        <p:spPr>
          <a:xfrm>
            <a:off x="6424951" y="1802006"/>
            <a:ext cx="4004584" cy="301499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2C78CAE-6C44-4602-BFB9-AAAA8A0D1DEE}"/>
              </a:ext>
            </a:extLst>
          </p:cNvPr>
          <p:cNvPicPr>
            <a:picLocks noChangeAspect="1"/>
          </p:cNvPicPr>
          <p:nvPr/>
        </p:nvPicPr>
        <p:blipFill rotWithShape="1">
          <a:blip r:embed="rId3"/>
          <a:srcRect r="71956" b="-4182"/>
          <a:stretch/>
        </p:blipFill>
        <p:spPr>
          <a:xfrm>
            <a:off x="8126355" y="793461"/>
            <a:ext cx="2694045" cy="9187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2" name="Content Placeholder 2">
            <a:extLst>
              <a:ext uri="{FF2B5EF4-FFF2-40B4-BE49-F238E27FC236}">
                <a16:creationId xmlns:a16="http://schemas.microsoft.com/office/drawing/2014/main" id="{AEFEBF9F-2418-4132-99D4-7B50A46250CD}"/>
              </a:ext>
            </a:extLst>
          </p:cNvPr>
          <p:cNvGraphicFramePr>
            <a:graphicFrameLocks/>
          </p:cNvGraphicFramePr>
          <p:nvPr>
            <p:extLst>
              <p:ext uri="{D42A27DB-BD31-4B8C-83A1-F6EECF244321}">
                <p14:modId xmlns:p14="http://schemas.microsoft.com/office/powerpoint/2010/main" val="3432762234"/>
              </p:ext>
            </p:extLst>
          </p:nvPr>
        </p:nvGraphicFramePr>
        <p:xfrm>
          <a:off x="1143001" y="1486693"/>
          <a:ext cx="4662487" cy="38846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1936C348-7501-488E-9380-C2601E52042B}"/>
              </a:ext>
            </a:extLst>
          </p:cNvPr>
          <p:cNvPicPr>
            <a:picLocks noChangeAspect="1"/>
          </p:cNvPicPr>
          <p:nvPr/>
        </p:nvPicPr>
        <p:blipFill rotWithShape="1">
          <a:blip r:embed="rId9"/>
          <a:srcRect b="34434"/>
          <a:stretch/>
        </p:blipFill>
        <p:spPr>
          <a:xfrm>
            <a:off x="6891167" y="4906760"/>
            <a:ext cx="4157832" cy="18187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78921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7753-CF67-4BA6-A701-399ED4528D16}"/>
              </a:ext>
            </a:extLst>
          </p:cNvPr>
          <p:cNvSpPr>
            <a:spLocks noGrp="1"/>
          </p:cNvSpPr>
          <p:nvPr>
            <p:ph type="title"/>
          </p:nvPr>
        </p:nvSpPr>
        <p:spPr/>
        <p:txBody>
          <a:bodyPr/>
          <a:lstStyle/>
          <a:p>
            <a:r>
              <a:rPr lang="en-US" dirty="0"/>
              <a:t>Initial DATABASE COMMITT</a:t>
            </a:r>
          </a:p>
        </p:txBody>
      </p:sp>
      <p:pic>
        <p:nvPicPr>
          <p:cNvPr id="4" name="Content Placeholder 3">
            <a:extLst>
              <a:ext uri="{FF2B5EF4-FFF2-40B4-BE49-F238E27FC236}">
                <a16:creationId xmlns:a16="http://schemas.microsoft.com/office/drawing/2014/main" id="{B6EACF15-65D9-4088-98C3-4DC0D749D9AB}"/>
              </a:ext>
            </a:extLst>
          </p:cNvPr>
          <p:cNvPicPr>
            <a:picLocks noGrp="1" noChangeAspect="1"/>
          </p:cNvPicPr>
          <p:nvPr>
            <p:ph idx="1"/>
          </p:nvPr>
        </p:nvPicPr>
        <p:blipFill>
          <a:blip r:embed="rId2"/>
          <a:stretch>
            <a:fillRect/>
          </a:stretch>
        </p:blipFill>
        <p:spPr>
          <a:xfrm>
            <a:off x="3958661" y="1792288"/>
            <a:ext cx="3458703" cy="3541712"/>
          </a:xfrm>
          <a:prstGeom prst="rect">
            <a:avLst/>
          </a:prstGeom>
        </p:spPr>
      </p:pic>
      <p:sp>
        <p:nvSpPr>
          <p:cNvPr id="5" name="TextBox 4">
            <a:extLst>
              <a:ext uri="{FF2B5EF4-FFF2-40B4-BE49-F238E27FC236}">
                <a16:creationId xmlns:a16="http://schemas.microsoft.com/office/drawing/2014/main" id="{552ACD74-A5D4-4F7A-8454-D58F14152F46}"/>
              </a:ext>
            </a:extLst>
          </p:cNvPr>
          <p:cNvSpPr txBox="1"/>
          <p:nvPr/>
        </p:nvSpPr>
        <p:spPr>
          <a:xfrm>
            <a:off x="6973375" y="5638800"/>
            <a:ext cx="4518025" cy="646331"/>
          </a:xfrm>
          <a:prstGeom prst="rect">
            <a:avLst/>
          </a:prstGeom>
          <a:noFill/>
        </p:spPr>
        <p:txBody>
          <a:bodyPr wrap="square">
            <a:spAutoFit/>
          </a:bodyPr>
          <a:lstStyle/>
          <a:p>
            <a:r>
              <a:rPr lang="en-US" dirty="0"/>
              <a:t>https://github.com/mgsrichard/Capstone-Project/blob/main/rf_model_pkl</a:t>
            </a:r>
          </a:p>
        </p:txBody>
      </p:sp>
    </p:spTree>
    <p:extLst>
      <p:ext uri="{BB962C8B-B14F-4D97-AF65-F5344CB8AC3E}">
        <p14:creationId xmlns:p14="http://schemas.microsoft.com/office/powerpoint/2010/main" val="12082962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p:txBody>
          <a:bodyPr/>
          <a:lstStyle/>
          <a:p>
            <a:r>
              <a:rPr lang="en-US" dirty="0" err="1"/>
              <a:t>ConCLUSIONS</a:t>
            </a:r>
            <a:endParaRPr lang="en-US" dirty="0"/>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p:txBody>
          <a:bodyPr/>
          <a:lstStyle/>
          <a:p>
            <a:r>
              <a:rPr lang="en-US" dirty="0"/>
              <a:t>Random Forest Model </a:t>
            </a:r>
          </a:p>
          <a:p>
            <a:pPr lvl="1"/>
            <a:r>
              <a:rPr lang="en-US" dirty="0"/>
              <a:t>Predictive Accuracy is 40% ,  F1 Score is 0.39</a:t>
            </a:r>
          </a:p>
          <a:p>
            <a:r>
              <a:rPr lang="en-US" dirty="0"/>
              <a:t>Key Features = Years of Experience, Years at company, Region </a:t>
            </a:r>
          </a:p>
          <a:p>
            <a:endParaRPr lang="en-US" dirty="0"/>
          </a:p>
        </p:txBody>
      </p:sp>
    </p:spTree>
    <p:extLst>
      <p:ext uri="{BB962C8B-B14F-4D97-AF65-F5344CB8AC3E}">
        <p14:creationId xmlns:p14="http://schemas.microsoft.com/office/powerpoint/2010/main" val="1223836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D128559-B51A-4CF4-A30A-8F6C8A8AB607}"/>
              </a:ext>
            </a:extLst>
          </p:cNvPr>
          <p:cNvSpPr>
            <a:spLocks noGrp="1"/>
          </p:cNvSpPr>
          <p:nvPr>
            <p:ph idx="1"/>
          </p:nvPr>
        </p:nvSpPr>
        <p:spPr>
          <a:xfrm>
            <a:off x="1141412" y="1866900"/>
            <a:ext cx="9905999" cy="3924301"/>
          </a:xfrm>
        </p:spPr>
        <p:txBody>
          <a:bodyPr/>
          <a:lstStyle/>
          <a:p>
            <a:endParaRPr lang="en-US" dirty="0"/>
          </a:p>
        </p:txBody>
      </p:sp>
    </p:spTree>
    <p:extLst>
      <p:ext uri="{BB962C8B-B14F-4D97-AF65-F5344CB8AC3E}">
        <p14:creationId xmlns:p14="http://schemas.microsoft.com/office/powerpoint/2010/main" val="2489113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p:txBody>
          <a:bodyPr/>
          <a:lstStyle/>
          <a:p>
            <a:r>
              <a:rPr lang="en-US" dirty="0"/>
              <a:t>Grouping by location </a:t>
            </a:r>
          </a:p>
          <a:p>
            <a:r>
              <a:rPr lang="en-US" dirty="0"/>
              <a:t>API Call for Lat/</a:t>
            </a:r>
            <a:r>
              <a:rPr lang="en-US" dirty="0" err="1"/>
              <a:t>Lng</a:t>
            </a:r>
            <a:r>
              <a:rPr lang="en-US" dirty="0"/>
              <a:t> to improve clustering for </a:t>
            </a:r>
            <a:r>
              <a:rPr lang="en-US" dirty="0" err="1"/>
              <a:t>Kmeans</a:t>
            </a:r>
            <a:r>
              <a:rPr lang="en-US" dirty="0"/>
              <a:t> analysis</a:t>
            </a:r>
          </a:p>
        </p:txBody>
      </p:sp>
    </p:spTree>
    <p:extLst>
      <p:ext uri="{BB962C8B-B14F-4D97-AF65-F5344CB8AC3E}">
        <p14:creationId xmlns:p14="http://schemas.microsoft.com/office/powerpoint/2010/main" val="3800770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109640" y="1772646"/>
            <a:ext cx="3969543" cy="3969543"/>
          </a:xfrm>
        </p:spPr>
      </p:pic>
    </p:spTree>
    <p:extLst>
      <p:ext uri="{BB962C8B-B14F-4D97-AF65-F5344CB8AC3E}">
        <p14:creationId xmlns:p14="http://schemas.microsoft.com/office/powerpoint/2010/main" val="180673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2907050" y="4387850"/>
            <a:ext cx="3705225" cy="1590675"/>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2757"/>
            <a:ext cx="3991532" cy="1781424"/>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C295F-F44B-4B04-923A-9324C391D2EB}"/>
              </a:ext>
            </a:extLst>
          </p:cNvPr>
          <p:cNvSpPr>
            <a:spLocks noGrp="1"/>
          </p:cNvSpPr>
          <p:nvPr>
            <p:ph type="title"/>
          </p:nvPr>
        </p:nvSpPr>
        <p:spPr>
          <a:xfrm>
            <a:off x="1141413" y="618518"/>
            <a:ext cx="9905998" cy="1478570"/>
          </a:xfrm>
        </p:spPr>
        <p:txBody>
          <a:bodyPr>
            <a:normAutofit/>
          </a:bodyPr>
          <a:lstStyle/>
          <a:p>
            <a:r>
              <a:rPr lang="en-US" dirty="0"/>
              <a:t>Why choose this dataset?</a:t>
            </a:r>
          </a:p>
        </p:txBody>
      </p:sp>
      <p:graphicFrame>
        <p:nvGraphicFramePr>
          <p:cNvPr id="12" name="Content Placeholder 2">
            <a:extLst>
              <a:ext uri="{FF2B5EF4-FFF2-40B4-BE49-F238E27FC236}">
                <a16:creationId xmlns:a16="http://schemas.microsoft.com/office/drawing/2014/main" id="{E3A77C4B-DFC8-70EC-6EC7-8FD51736A755}"/>
              </a:ext>
            </a:extLst>
          </p:cNvPr>
          <p:cNvGraphicFramePr>
            <a:graphicFrameLocks noGrp="1"/>
          </p:cNvGraphicFramePr>
          <p:nvPr>
            <p:ph idx="1"/>
            <p:extLst>
              <p:ext uri="{D42A27DB-BD31-4B8C-83A1-F6EECF244321}">
                <p14:modId xmlns:p14="http://schemas.microsoft.com/office/powerpoint/2010/main" val="3719117118"/>
              </p:ext>
            </p:extLst>
          </p:nvPr>
        </p:nvGraphicFramePr>
        <p:xfrm>
          <a:off x="1141411" y="2273300"/>
          <a:ext cx="10085389" cy="3966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06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EF30C-029E-4EA7-92E8-9ECE763CA2C7}"/>
              </a:ext>
            </a:extLst>
          </p:cNvPr>
          <p:cNvSpPr>
            <a:spLocks noGrp="1"/>
          </p:cNvSpPr>
          <p:nvPr>
            <p:ph type="title"/>
          </p:nvPr>
        </p:nvSpPr>
        <p:spPr>
          <a:xfrm>
            <a:off x="6569957" y="618518"/>
            <a:ext cx="4747088" cy="1478570"/>
          </a:xfrm>
        </p:spPr>
        <p:txBody>
          <a:bodyPr>
            <a:normAutofit/>
          </a:bodyPr>
          <a:lstStyle/>
          <a:p>
            <a:r>
              <a:rPr lang="en-US" dirty="0"/>
              <a:t>A “</a:t>
            </a:r>
            <a:r>
              <a:rPr lang="en-US" dirty="0" err="1"/>
              <a:t>SnEAK</a:t>
            </a:r>
            <a:r>
              <a:rPr lang="en-US" dirty="0"/>
              <a:t> PEAK” </a:t>
            </a:r>
            <a:br>
              <a:rPr lang="en-US" dirty="0"/>
            </a:br>
            <a:r>
              <a:rPr lang="en-US" dirty="0"/>
              <a:t>AT THE DATA   </a:t>
            </a:r>
          </a:p>
        </p:txBody>
      </p:sp>
      <p:sp>
        <p:nvSpPr>
          <p:cNvPr id="15"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CBE143-5785-4AF0-AEFD-159769EDB0F6}"/>
              </a:ext>
            </a:extLst>
          </p:cNvPr>
          <p:cNvPicPr>
            <a:picLocks noChangeAspect="1"/>
          </p:cNvPicPr>
          <p:nvPr/>
        </p:nvPicPr>
        <p:blipFill>
          <a:blip r:embed="rId3"/>
          <a:stretch>
            <a:fillRect/>
          </a:stretch>
        </p:blipFill>
        <p:spPr>
          <a:xfrm>
            <a:off x="1520514" y="1147146"/>
            <a:ext cx="4054786" cy="2201590"/>
          </a:xfrm>
          <a:prstGeom prst="rect">
            <a:avLst/>
          </a:prstGeom>
          <a:solidFill>
            <a:schemeClr val="tx1">
              <a:lumMod val="85000"/>
            </a:schemeClr>
          </a:solidFill>
        </p:spPr>
      </p:pic>
      <p:pic>
        <p:nvPicPr>
          <p:cNvPr id="4" name="Content Placeholder 3">
            <a:extLst>
              <a:ext uri="{FF2B5EF4-FFF2-40B4-BE49-F238E27FC236}">
                <a16:creationId xmlns:a16="http://schemas.microsoft.com/office/drawing/2014/main" id="{35841154-1C56-4E50-A8A4-711886770C55}"/>
              </a:ext>
            </a:extLst>
          </p:cNvPr>
          <p:cNvPicPr>
            <a:picLocks noChangeAspect="1"/>
          </p:cNvPicPr>
          <p:nvPr/>
        </p:nvPicPr>
        <p:blipFill>
          <a:blip r:embed="rId4"/>
          <a:stretch>
            <a:fillRect/>
          </a:stretch>
        </p:blipFill>
        <p:spPr>
          <a:xfrm>
            <a:off x="1520513" y="3716383"/>
            <a:ext cx="1755081" cy="1795479"/>
          </a:xfrm>
          <a:prstGeom prst="rect">
            <a:avLst/>
          </a:prstGeom>
        </p:spPr>
      </p:pic>
      <p:pic>
        <p:nvPicPr>
          <p:cNvPr id="8" name="Picture 7">
            <a:extLst>
              <a:ext uri="{FF2B5EF4-FFF2-40B4-BE49-F238E27FC236}">
                <a16:creationId xmlns:a16="http://schemas.microsoft.com/office/drawing/2014/main" id="{94608648-C891-419B-8C16-5DB1DCE40318}"/>
              </a:ext>
            </a:extLst>
          </p:cNvPr>
          <p:cNvPicPr>
            <a:picLocks noChangeAspect="1"/>
          </p:cNvPicPr>
          <p:nvPr/>
        </p:nvPicPr>
        <p:blipFill>
          <a:blip r:embed="rId5"/>
          <a:stretch>
            <a:fillRect/>
          </a:stretch>
        </p:blipFill>
        <p:spPr>
          <a:xfrm>
            <a:off x="3517212" y="3716383"/>
            <a:ext cx="2237357" cy="1795479"/>
          </a:xfrm>
          <a:prstGeom prst="rect">
            <a:avLst/>
          </a:prstGeom>
        </p:spPr>
      </p:pic>
      <p:pic>
        <p:nvPicPr>
          <p:cNvPr id="10" name="Content Placeholder 9">
            <a:extLst>
              <a:ext uri="{FF2B5EF4-FFF2-40B4-BE49-F238E27FC236}">
                <a16:creationId xmlns:a16="http://schemas.microsoft.com/office/drawing/2014/main" id="{68106BD0-E74A-415D-A3BE-4A8DFB163863}"/>
              </a:ext>
            </a:extLst>
          </p:cNvPr>
          <p:cNvPicPr>
            <a:picLocks noGrp="1" noChangeAspect="1"/>
          </p:cNvPicPr>
          <p:nvPr>
            <p:ph idx="1"/>
          </p:nvPr>
        </p:nvPicPr>
        <p:blipFill>
          <a:blip r:embed="rId6"/>
          <a:stretch>
            <a:fillRect/>
          </a:stretch>
        </p:blipFill>
        <p:spPr>
          <a:xfrm>
            <a:off x="6326945" y="2789355"/>
            <a:ext cx="4989638" cy="3253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46199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3" y="618518"/>
            <a:ext cx="9905998" cy="1478570"/>
          </a:xfrm>
        </p:spPr>
        <p:txBody>
          <a:bodyPr>
            <a:normAutofit/>
          </a:bodyPr>
          <a:lstStyle/>
          <a:p>
            <a:r>
              <a:rPr lang="en-US" dirty="0"/>
              <a:t>OBJECTIVES OF OUR PROJECT</a:t>
            </a:r>
          </a:p>
        </p:txBody>
      </p:sp>
      <p:graphicFrame>
        <p:nvGraphicFramePr>
          <p:cNvPr id="5"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3628123574"/>
              </p:ext>
            </p:extLst>
          </p:nvPr>
        </p:nvGraphicFramePr>
        <p:xfrm>
          <a:off x="889000" y="2355321"/>
          <a:ext cx="10452099" cy="3131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2948332736"/>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Slice</Template>
  <TotalTime>876</TotalTime>
  <Words>1708</Words>
  <Application>Microsoft Office PowerPoint</Application>
  <PresentationFormat>Widescreen</PresentationFormat>
  <Paragraphs>225</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Courier New</vt:lpstr>
      <vt:lpstr>Tw Cen MT</vt:lpstr>
      <vt:lpstr>Circuit</vt:lpstr>
      <vt:lpstr>Capstone project – Segment 2</vt:lpstr>
      <vt:lpstr>Agenda</vt:lpstr>
      <vt:lpstr>Topics considered</vt:lpstr>
      <vt:lpstr>Our project</vt:lpstr>
      <vt:lpstr>Why choose this dataset?</vt:lpstr>
      <vt:lpstr>Description of dataset</vt:lpstr>
      <vt:lpstr>A “SnEAK PEAK”  AT THE DATA   </vt:lpstr>
      <vt:lpstr>OBJECTIVES OF OUR PROJECT</vt:lpstr>
      <vt:lpstr>Data Exploration </vt:lpstr>
      <vt:lpstr>Distribution of DEMOGRAPHIC FEATURES</vt:lpstr>
      <vt:lpstr>DISTRIBUTION OF EDUCATION BY RACE in THE US</vt:lpstr>
      <vt:lpstr>LOCATION, LOCATION, LOCATION!!</vt:lpstr>
      <vt:lpstr>Proposed machine learning model</vt:lpstr>
      <vt:lpstr>DATA CLEANING STEPS – RounD 1</vt:lpstr>
      <vt:lpstr>Noisy &amp; UNWANTED DATA</vt:lpstr>
      <vt:lpstr>SPLIT the LOCATION COLUMN</vt:lpstr>
      <vt:lpstr>ANALYZE DATA FOR OUTLIERS</vt:lpstr>
      <vt:lpstr>FEATURE ENGINEERING – Salary level</vt:lpstr>
      <vt:lpstr>Linear RegRession</vt:lpstr>
      <vt:lpstr>Other Regression FEATURES EXPLORED</vt:lpstr>
      <vt:lpstr>SUPERVISED LEARNING – RANDOM FOREST CLASSIFICATION</vt:lpstr>
      <vt:lpstr>RANDOM FOREST MODEL (RFM) – ALL FEATURES</vt:lpstr>
      <vt:lpstr>OUTCOMES &amp; IMPORTANCES – RFM ALL FEATURES</vt:lpstr>
      <vt:lpstr>FINAL MODEL SELECTION</vt:lpstr>
      <vt:lpstr>FEATURE ENGINEERING - REGION</vt:lpstr>
      <vt:lpstr>FEATURE ENGINEERING – BinNING REGION</vt:lpstr>
      <vt:lpstr>FINAL DATA PREpARATION</vt:lpstr>
      <vt:lpstr>RANDOM FOREST MODEL – 3 FEATURES</vt:lpstr>
      <vt:lpstr>OUTCOMES &amp; IMPORTANCES – RFM 3 FEATURES</vt:lpstr>
      <vt:lpstr>MACHINE LEARNING MODEL SELECTION</vt:lpstr>
      <vt:lpstr>DataBase SELECTIOn &amp; ERD</vt:lpstr>
      <vt:lpstr>Database</vt:lpstr>
      <vt:lpstr>SCHEMA  </vt:lpstr>
      <vt:lpstr>Connecting to the DataBase</vt:lpstr>
      <vt:lpstr>Initial DATABASE COMMITT</vt:lpstr>
      <vt:lpstr>ConCLUSIONS</vt:lpstr>
      <vt:lpstr>Discussion</vt:lpstr>
      <vt:lpstr>UNSUPERVISED LEARNING </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 </cp:lastModifiedBy>
  <cp:revision>32</cp:revision>
  <cp:lastPrinted>2022-04-24T17:14:40Z</cp:lastPrinted>
  <dcterms:created xsi:type="dcterms:W3CDTF">2022-04-08T12:59:26Z</dcterms:created>
  <dcterms:modified xsi:type="dcterms:W3CDTF">2022-04-25T03:10:50Z</dcterms:modified>
</cp:coreProperties>
</file>